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3.xml" ContentType="application/vnd.openxmlformats-officedocument.theme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4.xml" ContentType="application/vnd.openxmlformats-officedocument.theme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theme/theme5.xml" ContentType="application/vnd.openxmlformats-officedocument.theme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6.xml" ContentType="application/vnd.openxmlformats-officedocument.theme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theme/theme7.xml" ContentType="application/vnd.openxmlformats-officedocument.theme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theme/theme8.xml" ContentType="application/vnd.openxmlformats-officedocument.theme+xml"/>
  <Override PartName="/ppt/theme/theme9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6" r:id="rId2"/>
    <p:sldMasterId id="2147483690" r:id="rId3"/>
    <p:sldMasterId id="2147483696" r:id="rId4"/>
    <p:sldMasterId id="2147483702" r:id="rId5"/>
    <p:sldMasterId id="2147483708" r:id="rId6"/>
    <p:sldMasterId id="2147483714" r:id="rId7"/>
    <p:sldMasterId id="2147483720" r:id="rId8"/>
  </p:sldMasterIdLst>
  <p:notesMasterIdLst>
    <p:notesMasterId r:id="rId24"/>
  </p:notesMasterIdLst>
  <p:sldIdLst>
    <p:sldId id="256" r:id="rId9"/>
    <p:sldId id="273" r:id="rId10"/>
    <p:sldId id="279" r:id="rId11"/>
    <p:sldId id="274" r:id="rId12"/>
    <p:sldId id="275" r:id="rId13"/>
    <p:sldId id="288" r:id="rId14"/>
    <p:sldId id="282" r:id="rId15"/>
    <p:sldId id="281" r:id="rId16"/>
    <p:sldId id="283" r:id="rId17"/>
    <p:sldId id="284" r:id="rId18"/>
    <p:sldId id="285" r:id="rId19"/>
    <p:sldId id="267" r:id="rId20"/>
    <p:sldId id="268" r:id="rId21"/>
    <p:sldId id="286" r:id="rId22"/>
    <p:sldId id="287" r:id="rId23"/>
  </p:sldIdLst>
  <p:sldSz cx="9144000" cy="6858000" type="screen4x3"/>
  <p:notesSz cx="9144000" cy="6858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4" d="100"/>
          <a:sy n="74" d="100"/>
        </p:scale>
        <p:origin x="1290" y="90"/>
      </p:cViewPr>
      <p:guideLst>
        <p:guide orient="horz" pos="288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slide" Target="slides/slide5.xml"/><Relationship Id="rId18" Type="http://schemas.openxmlformats.org/officeDocument/2006/relationships/slide" Target="slides/slide10.xml"/><Relationship Id="rId26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3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4.xml"/><Relationship Id="rId17" Type="http://schemas.openxmlformats.org/officeDocument/2006/relationships/slide" Target="slides/slide9.xml"/><Relationship Id="rId25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8.xml"/><Relationship Id="rId20" Type="http://schemas.openxmlformats.org/officeDocument/2006/relationships/slide" Target="slides/slide12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3.xml"/><Relationship Id="rId24" Type="http://schemas.openxmlformats.org/officeDocument/2006/relationships/notesMaster" Target="notesMasters/notesMaster1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7.xml"/><Relationship Id="rId23" Type="http://schemas.openxmlformats.org/officeDocument/2006/relationships/slide" Target="slides/slide15.xml"/><Relationship Id="rId28" Type="http://schemas.openxmlformats.org/officeDocument/2006/relationships/tableStyles" Target="tableStyles.xml"/><Relationship Id="rId10" Type="http://schemas.openxmlformats.org/officeDocument/2006/relationships/slide" Target="slides/slide2.xml"/><Relationship Id="rId19" Type="http://schemas.openxmlformats.org/officeDocument/2006/relationships/slide" Target="slides/slide1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1.xml"/><Relationship Id="rId14" Type="http://schemas.openxmlformats.org/officeDocument/2006/relationships/slide" Target="slides/slide6.xml"/><Relationship Id="rId22" Type="http://schemas.openxmlformats.org/officeDocument/2006/relationships/slide" Target="slides/slide14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9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CB25074-F725-44E2-A081-423AEBAE4DF9}" type="datetimeFigureOut">
              <a:rPr lang="en-US" smtClean="0"/>
              <a:t>10/21/2019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028950" y="857250"/>
            <a:ext cx="3086100" cy="2314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300413"/>
            <a:ext cx="7315200" cy="270033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13513"/>
            <a:ext cx="39624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13513"/>
            <a:ext cx="39624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DBD6F00-07A2-4746-8230-71518BEB645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464622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57263" eaLnBrk="0" hangingPunct="0">
              <a:defRPr sz="26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defTabSz="957263" eaLnBrk="0" hangingPunct="0">
              <a:defRPr sz="26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defTabSz="957263" eaLnBrk="0" hangingPunct="0">
              <a:defRPr sz="26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defTabSz="957263" eaLnBrk="0" hangingPunct="0">
              <a:defRPr sz="26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defTabSz="957263" eaLnBrk="0" hangingPunct="0">
              <a:defRPr sz="26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algn="ctr" defTabSz="957263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algn="ctr" defTabSz="957263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algn="ctr" defTabSz="957263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algn="ctr" defTabSz="957263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fld id="{F6CA61D7-2386-4C01-A75F-7D0D6BB3703D}" type="slidenum">
              <a:rPr lang="en-US" sz="1300" smtClean="0">
                <a:solidFill>
                  <a:srgbClr val="000000"/>
                </a:solidFill>
                <a:latin typeface="Arial" charset="0"/>
              </a:rPr>
              <a:pPr eaLnBrk="1" hangingPunct="1"/>
              <a:t>2</a:t>
            </a:fld>
            <a:endParaRPr lang="en-US" sz="1300" smtClean="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153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36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144561791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57178" eaLnBrk="0" hangingPunct="0">
              <a:defRPr sz="2600">
                <a:solidFill>
                  <a:schemeClr val="tx1"/>
                </a:solidFill>
                <a:latin typeface="Tahoma" pitchFamily="34" charset="0"/>
              </a:defRPr>
            </a:lvl1pPr>
            <a:lvl2pPr marL="742883" indent="-285725" defTabSz="957178" eaLnBrk="0" hangingPunct="0">
              <a:defRPr sz="2600">
                <a:solidFill>
                  <a:schemeClr val="tx1"/>
                </a:solidFill>
                <a:latin typeface="Tahoma" pitchFamily="34" charset="0"/>
              </a:defRPr>
            </a:lvl2pPr>
            <a:lvl3pPr marL="1142898" indent="-228580" defTabSz="957178" eaLnBrk="0" hangingPunct="0">
              <a:defRPr sz="2600">
                <a:solidFill>
                  <a:schemeClr val="tx1"/>
                </a:solidFill>
                <a:latin typeface="Tahoma" pitchFamily="34" charset="0"/>
              </a:defRPr>
            </a:lvl3pPr>
            <a:lvl4pPr marL="1600057" indent="-228580" defTabSz="957178" eaLnBrk="0" hangingPunct="0">
              <a:defRPr sz="2600">
                <a:solidFill>
                  <a:schemeClr val="tx1"/>
                </a:solidFill>
                <a:latin typeface="Tahoma" pitchFamily="34" charset="0"/>
              </a:defRPr>
            </a:lvl4pPr>
            <a:lvl5pPr marL="2057217" indent="-228580" defTabSz="957178" eaLnBrk="0" hangingPunct="0">
              <a:defRPr sz="2600">
                <a:solidFill>
                  <a:schemeClr val="tx1"/>
                </a:solidFill>
                <a:latin typeface="Tahoma" pitchFamily="34" charset="0"/>
              </a:defRPr>
            </a:lvl5pPr>
            <a:lvl6pPr marL="2514376" indent="-228580" algn="ctr" defTabSz="957178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Tahoma" pitchFamily="34" charset="0"/>
              </a:defRPr>
            </a:lvl6pPr>
            <a:lvl7pPr marL="2971536" indent="-228580" algn="ctr" defTabSz="957178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Tahoma" pitchFamily="34" charset="0"/>
              </a:defRPr>
            </a:lvl7pPr>
            <a:lvl8pPr marL="3428694" indent="-228580" algn="ctr" defTabSz="957178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Tahoma" pitchFamily="34" charset="0"/>
              </a:defRPr>
            </a:lvl8pPr>
            <a:lvl9pPr marL="3885854" indent="-228580" algn="ctr" defTabSz="957178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fld id="{9448B02A-34AD-4334-9B22-D18F8BE9E591}" type="slidenum">
              <a:rPr lang="en-US" sz="1300">
                <a:solidFill>
                  <a:prstClr val="black"/>
                </a:solidFill>
                <a:latin typeface="Arial" charset="0"/>
              </a:rPr>
              <a:pPr eaLnBrk="1" hangingPunct="1"/>
              <a:t>3</a:t>
            </a:fld>
            <a:endParaRPr lang="en-US" sz="130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184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843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14951390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2"/>
          <p:cNvSpPr>
            <a:spLocks noGrp="1" noChangeArrowheads="1"/>
          </p:cNvSpPr>
          <p:nvPr>
            <p:ph type="hdr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1863">
              <a:defRPr sz="11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defTabSz="931863">
              <a:defRPr sz="11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defTabSz="931863">
              <a:defRPr sz="11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defTabSz="931863">
              <a:defRPr sz="11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defTabSz="931863">
              <a:defRPr sz="11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defTabSz="931863" eaLnBrk="0" fontAlgn="base" hangingPunct="0">
              <a:spcBef>
                <a:spcPct val="30000"/>
              </a:spcBef>
              <a:spcAft>
                <a:spcPct val="0"/>
              </a:spcAft>
              <a:buChar char="•"/>
              <a:defRPr sz="11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defTabSz="931863" eaLnBrk="0" fontAlgn="base" hangingPunct="0">
              <a:spcBef>
                <a:spcPct val="30000"/>
              </a:spcBef>
              <a:spcAft>
                <a:spcPct val="0"/>
              </a:spcAft>
              <a:buChar char="•"/>
              <a:defRPr sz="11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defTabSz="931863" eaLnBrk="0" fontAlgn="base" hangingPunct="0">
              <a:spcBef>
                <a:spcPct val="30000"/>
              </a:spcBef>
              <a:spcAft>
                <a:spcPct val="0"/>
              </a:spcAft>
              <a:buChar char="•"/>
              <a:defRPr sz="11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defTabSz="931863" eaLnBrk="0" fontAlgn="base" hangingPunct="0">
              <a:spcBef>
                <a:spcPct val="30000"/>
              </a:spcBef>
              <a:spcAft>
                <a:spcPct val="0"/>
              </a:spcAft>
              <a:buChar char="•"/>
              <a:defRPr sz="11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US" sz="1200"/>
              <a:t>COURSE</a:t>
            </a:r>
            <a:br>
              <a:rPr lang="en-US" sz="1200"/>
            </a:br>
            <a:r>
              <a:rPr lang="en-US" sz="1200"/>
              <a:t>INTRODUCTION</a:t>
            </a:r>
          </a:p>
        </p:txBody>
      </p:sp>
      <p:sp>
        <p:nvSpPr>
          <p:cNvPr id="61443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1863">
              <a:defRPr sz="11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defTabSz="931863">
              <a:defRPr sz="11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defTabSz="931863">
              <a:defRPr sz="11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defTabSz="931863">
              <a:defRPr sz="11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defTabSz="931863">
              <a:defRPr sz="11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defTabSz="931863" eaLnBrk="0" fontAlgn="base" hangingPunct="0">
              <a:spcBef>
                <a:spcPct val="30000"/>
              </a:spcBef>
              <a:spcAft>
                <a:spcPct val="0"/>
              </a:spcAft>
              <a:buChar char="•"/>
              <a:defRPr sz="11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defTabSz="931863" eaLnBrk="0" fontAlgn="base" hangingPunct="0">
              <a:spcBef>
                <a:spcPct val="30000"/>
              </a:spcBef>
              <a:spcAft>
                <a:spcPct val="0"/>
              </a:spcAft>
              <a:buChar char="•"/>
              <a:defRPr sz="11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defTabSz="931863" eaLnBrk="0" fontAlgn="base" hangingPunct="0">
              <a:spcBef>
                <a:spcPct val="30000"/>
              </a:spcBef>
              <a:spcAft>
                <a:spcPct val="0"/>
              </a:spcAft>
              <a:buChar char="•"/>
              <a:defRPr sz="11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defTabSz="931863" eaLnBrk="0" fontAlgn="base" hangingPunct="0">
              <a:spcBef>
                <a:spcPct val="30000"/>
              </a:spcBef>
              <a:spcAft>
                <a:spcPct val="0"/>
              </a:spcAft>
              <a:buChar char="•"/>
              <a:defRPr sz="11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US" sz="1200"/>
              <a:t>1-</a:t>
            </a:r>
            <a:fld id="{2751A3FC-0E3C-4D2A-9CD6-3F6271C86A4B}" type="slidenum">
              <a:rPr lang="en-US" sz="1200"/>
              <a:pPr/>
              <a:t>5</a:t>
            </a:fld>
            <a:endParaRPr lang="en-US" sz="1200"/>
          </a:p>
        </p:txBody>
      </p:sp>
      <p:sp>
        <p:nvSpPr>
          <p:cNvPr id="6144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144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0" indent="0">
              <a:buFont typeface="Wingdings" pitchFamily="2" charset="2"/>
              <a:buNone/>
            </a:pPr>
            <a:r>
              <a:rPr lang="en-US" sz="1200" b="1" smtClean="0"/>
              <a:t>INTRODUCTIONS </a:t>
            </a:r>
            <a:endParaRPr lang="en-US" sz="1200" smtClean="0"/>
          </a:p>
          <a:p>
            <a:pPr marL="341313" lvl="1">
              <a:spcBef>
                <a:spcPct val="60000"/>
              </a:spcBef>
            </a:pPr>
            <a:r>
              <a:rPr lang="en-US" sz="1200" smtClean="0"/>
              <a:t>Instructor introduction</a:t>
            </a:r>
          </a:p>
          <a:p>
            <a:pPr marL="573088" lvl="2">
              <a:spcBef>
                <a:spcPct val="60000"/>
              </a:spcBef>
            </a:pPr>
            <a:r>
              <a:rPr lang="en-US" sz="1200" smtClean="0"/>
              <a:t>Brief background </a:t>
            </a:r>
          </a:p>
          <a:p>
            <a:pPr marL="341313" lvl="1">
              <a:spcBef>
                <a:spcPct val="60000"/>
              </a:spcBef>
            </a:pPr>
            <a:r>
              <a:rPr lang="en-US" sz="1200" smtClean="0"/>
              <a:t>Student introduction</a:t>
            </a:r>
          </a:p>
          <a:p>
            <a:pPr marL="573088" lvl="2">
              <a:spcBef>
                <a:spcPct val="60000"/>
              </a:spcBef>
            </a:pPr>
            <a:r>
              <a:rPr lang="en-US" sz="1200" smtClean="0"/>
              <a:t>Self introductions </a:t>
            </a:r>
          </a:p>
          <a:p>
            <a:pPr marL="573088" lvl="2">
              <a:spcBef>
                <a:spcPct val="60000"/>
              </a:spcBef>
            </a:pPr>
            <a:r>
              <a:rPr lang="en-US" sz="1200" smtClean="0"/>
              <a:t>Incident response experiences </a:t>
            </a:r>
          </a:p>
          <a:p>
            <a:pPr marL="573088" lvl="2">
              <a:spcBef>
                <a:spcPct val="60000"/>
              </a:spcBef>
            </a:pPr>
            <a:r>
              <a:rPr lang="en-US" sz="1200" smtClean="0"/>
              <a:t>Why be a Operations Section Chief?</a:t>
            </a:r>
            <a:r>
              <a:rPr lang="en-US" sz="1300" smtClean="0"/>
              <a:t> </a:t>
            </a:r>
          </a:p>
          <a:p>
            <a:pPr marL="573088" lvl="2"/>
            <a:endParaRPr lang="en-US" sz="1300" smtClean="0"/>
          </a:p>
          <a:p>
            <a:pPr marL="573088" lvl="2"/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173535358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57263" eaLnBrk="0" hangingPunct="0">
              <a:defRPr sz="26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defTabSz="957263" eaLnBrk="0" hangingPunct="0">
              <a:defRPr sz="26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defTabSz="957263" eaLnBrk="0" hangingPunct="0">
              <a:defRPr sz="26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defTabSz="957263" eaLnBrk="0" hangingPunct="0">
              <a:defRPr sz="26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defTabSz="957263" eaLnBrk="0" hangingPunct="0">
              <a:defRPr sz="26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algn="ctr" defTabSz="957263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algn="ctr" defTabSz="957263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algn="ctr" defTabSz="957263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algn="ctr" defTabSz="957263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fld id="{3DBB8095-585D-45E7-8B25-E2444338C016}" type="slidenum">
              <a:rPr lang="en-US" sz="1300" smtClean="0">
                <a:solidFill>
                  <a:srgbClr val="000000"/>
                </a:solidFill>
                <a:latin typeface="Arial" charset="0"/>
              </a:rPr>
              <a:pPr eaLnBrk="1" hangingPunct="1"/>
              <a:t>6</a:t>
            </a:fld>
            <a:endParaRPr lang="en-US" sz="1300" smtClean="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204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048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365599333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4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4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5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5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6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6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7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7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8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3048" y="5995860"/>
            <a:ext cx="9140951" cy="858835"/>
          </a:xfrm>
          <a:prstGeom prst="rect">
            <a:avLst/>
          </a:prstGeom>
          <a:blipFill>
            <a:blip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k object 17"/>
          <p:cNvSpPr/>
          <p:nvPr/>
        </p:nvSpPr>
        <p:spPr>
          <a:xfrm>
            <a:off x="17462" y="17462"/>
            <a:ext cx="9126855" cy="0"/>
          </a:xfrm>
          <a:custGeom>
            <a:avLst/>
            <a:gdLst/>
            <a:ahLst/>
            <a:cxnLst/>
            <a:rect l="l" t="t" r="r" b="b"/>
            <a:pathLst>
              <a:path w="9126855">
                <a:moveTo>
                  <a:pt x="0" y="0"/>
                </a:moveTo>
                <a:lnTo>
                  <a:pt x="9126537" y="0"/>
                </a:lnTo>
              </a:path>
            </a:pathLst>
          </a:custGeom>
          <a:ln w="19050">
            <a:solidFill>
              <a:srgbClr val="4C4C4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bk object 18"/>
          <p:cNvSpPr/>
          <p:nvPr/>
        </p:nvSpPr>
        <p:spPr>
          <a:xfrm>
            <a:off x="17462" y="17462"/>
            <a:ext cx="0" cy="6840855"/>
          </a:xfrm>
          <a:custGeom>
            <a:avLst/>
            <a:gdLst/>
            <a:ahLst/>
            <a:cxnLst/>
            <a:rect l="l" t="t" r="r" b="b"/>
            <a:pathLst>
              <a:path h="6840855">
                <a:moveTo>
                  <a:pt x="0" y="6840537"/>
                </a:moveTo>
                <a:lnTo>
                  <a:pt x="0" y="0"/>
                </a:lnTo>
              </a:path>
            </a:pathLst>
          </a:custGeom>
          <a:ln w="19050">
            <a:solidFill>
              <a:srgbClr val="4C4C4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bk object 19"/>
          <p:cNvSpPr/>
          <p:nvPr/>
        </p:nvSpPr>
        <p:spPr>
          <a:xfrm>
            <a:off x="457200" y="914400"/>
            <a:ext cx="8229600" cy="0"/>
          </a:xfrm>
          <a:custGeom>
            <a:avLst/>
            <a:gdLst/>
            <a:ahLst/>
            <a:cxnLst/>
            <a:rect l="l" t="t" r="r" b="b"/>
            <a:pathLst>
              <a:path w="8229600">
                <a:moveTo>
                  <a:pt x="0" y="0"/>
                </a:moveTo>
                <a:lnTo>
                  <a:pt x="8229600" y="0"/>
                </a:lnTo>
              </a:path>
            </a:pathLst>
          </a:custGeom>
          <a:ln w="28575">
            <a:solidFill>
              <a:srgbClr val="1D3B5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bk object 20"/>
          <p:cNvSpPr/>
          <p:nvPr/>
        </p:nvSpPr>
        <p:spPr>
          <a:xfrm>
            <a:off x="0" y="0"/>
            <a:ext cx="9140825" cy="6850380"/>
          </a:xfrm>
          <a:custGeom>
            <a:avLst/>
            <a:gdLst/>
            <a:ahLst/>
            <a:cxnLst/>
            <a:rect l="l" t="t" r="r" b="b"/>
            <a:pathLst>
              <a:path w="9140825" h="6850380">
                <a:moveTo>
                  <a:pt x="0" y="0"/>
                </a:moveTo>
                <a:lnTo>
                  <a:pt x="9140825" y="0"/>
                </a:lnTo>
                <a:lnTo>
                  <a:pt x="9140825" y="6850062"/>
                </a:lnTo>
                <a:lnTo>
                  <a:pt x="0" y="6850062"/>
                </a:lnTo>
                <a:lnTo>
                  <a:pt x="0" y="0"/>
                </a:lnTo>
                <a:close/>
              </a:path>
            </a:pathLst>
          </a:custGeom>
          <a:ln w="19050">
            <a:solidFill>
              <a:srgbClr val="98A4A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447929" y="290893"/>
            <a:ext cx="8248141" cy="5130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3840480"/>
            <a:ext cx="64008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10/21/2019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4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marL="12700">
              <a:lnSpc>
                <a:spcPts val="1655"/>
              </a:lnSpc>
            </a:pPr>
            <a:r>
              <a:rPr spc="-10" dirty="0"/>
              <a:t>Visual</a:t>
            </a:r>
            <a:r>
              <a:rPr spc="-55" dirty="0"/>
              <a:t> </a:t>
            </a:r>
            <a:r>
              <a:rPr spc="-5" dirty="0"/>
              <a:t>1-</a:t>
            </a:r>
            <a:fld id="{81D60167-4931-47E6-BA6A-407CBD079E47}" type="slidenum">
              <a:rPr spc="-5" dirty="0"/>
              <a:t>‹#›</a:t>
            </a:fld>
            <a:endParaRPr spc="-5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Visual 1.</a:t>
            </a:r>
            <a:fld id="{A7C4A84A-FA8B-48AF-8591-D357CFC8F7D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FEC5EF-442C-4A58-91FE-1EB8D3F9CF6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3474427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Visual 1.</a:t>
            </a:r>
            <a:fld id="{F44536DB-8384-4DD8-90BF-33CB7EE743B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FEC5EF-442C-4A58-91FE-1EB8D3F9CF6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8661757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Visual 1.</a:t>
            </a:r>
            <a:fld id="{D7954596-FE79-4A03-8A71-E87D5A5E27B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FEC5EF-442C-4A58-91FE-1EB8D3F9CF6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574133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Visual 1.</a:t>
            </a:r>
            <a:fld id="{26B3D0EA-97FC-4BF2-A89E-88CE03673A3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FEC5EF-442C-4A58-91FE-1EB8D3F9CF6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126221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Visual 1.</a:t>
            </a:r>
            <a:fld id="{843F2913-89BE-44A8-A4F2-BBAFC5DB2C7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FEC5EF-442C-4A58-91FE-1EB8D3F9CF6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57944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Visual 1.</a:t>
            </a:r>
            <a:fld id="{336B52D3-DE18-4ED0-A641-5C7AF45DB5E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FEC5EF-442C-4A58-91FE-1EB8D3F9CF6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439800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Visual 1.</a:t>
            </a:r>
            <a:fld id="{B7C9E624-E24D-43C2-A229-D424B52759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FEC5EF-442C-4A58-91FE-1EB8D3F9CF6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266744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3048" y="5995860"/>
            <a:ext cx="9140951" cy="85883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17" name="bk object 17"/>
          <p:cNvSpPr/>
          <p:nvPr/>
        </p:nvSpPr>
        <p:spPr>
          <a:xfrm>
            <a:off x="17462" y="17462"/>
            <a:ext cx="9126855" cy="0"/>
          </a:xfrm>
          <a:custGeom>
            <a:avLst/>
            <a:gdLst/>
            <a:ahLst/>
            <a:cxnLst/>
            <a:rect l="l" t="t" r="r" b="b"/>
            <a:pathLst>
              <a:path w="9126855">
                <a:moveTo>
                  <a:pt x="0" y="0"/>
                </a:moveTo>
                <a:lnTo>
                  <a:pt x="9126537" y="0"/>
                </a:lnTo>
              </a:path>
            </a:pathLst>
          </a:custGeom>
          <a:ln w="19050">
            <a:solidFill>
              <a:srgbClr val="4C4C4C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18" name="bk object 18"/>
          <p:cNvSpPr/>
          <p:nvPr/>
        </p:nvSpPr>
        <p:spPr>
          <a:xfrm>
            <a:off x="17462" y="17462"/>
            <a:ext cx="0" cy="6840855"/>
          </a:xfrm>
          <a:custGeom>
            <a:avLst/>
            <a:gdLst/>
            <a:ahLst/>
            <a:cxnLst/>
            <a:rect l="l" t="t" r="r" b="b"/>
            <a:pathLst>
              <a:path h="6840855">
                <a:moveTo>
                  <a:pt x="0" y="6840537"/>
                </a:moveTo>
                <a:lnTo>
                  <a:pt x="0" y="0"/>
                </a:lnTo>
              </a:path>
            </a:pathLst>
          </a:custGeom>
          <a:ln w="19050">
            <a:solidFill>
              <a:srgbClr val="4C4C4C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19" name="bk object 19"/>
          <p:cNvSpPr/>
          <p:nvPr/>
        </p:nvSpPr>
        <p:spPr>
          <a:xfrm>
            <a:off x="457200" y="914400"/>
            <a:ext cx="8229600" cy="0"/>
          </a:xfrm>
          <a:custGeom>
            <a:avLst/>
            <a:gdLst/>
            <a:ahLst/>
            <a:cxnLst/>
            <a:rect l="l" t="t" r="r" b="b"/>
            <a:pathLst>
              <a:path w="8229600">
                <a:moveTo>
                  <a:pt x="0" y="0"/>
                </a:moveTo>
                <a:lnTo>
                  <a:pt x="8229600" y="0"/>
                </a:lnTo>
              </a:path>
            </a:pathLst>
          </a:custGeom>
          <a:ln w="28575">
            <a:solidFill>
              <a:srgbClr val="1D3B59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20" name="bk object 20"/>
          <p:cNvSpPr/>
          <p:nvPr/>
        </p:nvSpPr>
        <p:spPr>
          <a:xfrm>
            <a:off x="0" y="0"/>
            <a:ext cx="9140825" cy="6850380"/>
          </a:xfrm>
          <a:custGeom>
            <a:avLst/>
            <a:gdLst/>
            <a:ahLst/>
            <a:cxnLst/>
            <a:rect l="l" t="t" r="r" b="b"/>
            <a:pathLst>
              <a:path w="9140825" h="6850380">
                <a:moveTo>
                  <a:pt x="0" y="0"/>
                </a:moveTo>
                <a:lnTo>
                  <a:pt x="9140825" y="0"/>
                </a:lnTo>
                <a:lnTo>
                  <a:pt x="9140825" y="6850062"/>
                </a:lnTo>
                <a:lnTo>
                  <a:pt x="0" y="6850062"/>
                </a:lnTo>
                <a:lnTo>
                  <a:pt x="0" y="0"/>
                </a:lnTo>
                <a:close/>
              </a:path>
            </a:pathLst>
          </a:custGeom>
          <a:ln w="19050">
            <a:solidFill>
              <a:srgbClr val="98A4AF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447929" y="290893"/>
            <a:ext cx="8248141" cy="5130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3840480"/>
            <a:ext cx="64008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10/21/2019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4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marL="12700">
              <a:lnSpc>
                <a:spcPts val="1655"/>
              </a:lnSpc>
            </a:pPr>
            <a:r>
              <a:rPr spc="-10" dirty="0">
                <a:solidFill>
                  <a:prstClr val="white"/>
                </a:solidFill>
              </a:rPr>
              <a:t>Visual</a:t>
            </a:r>
            <a:r>
              <a:rPr spc="-55" dirty="0">
                <a:solidFill>
                  <a:prstClr val="white"/>
                </a:solidFill>
              </a:rPr>
              <a:t> </a:t>
            </a:r>
            <a:r>
              <a:rPr spc="-5" dirty="0">
                <a:solidFill>
                  <a:prstClr val="white"/>
                </a:solidFill>
              </a:rPr>
              <a:t>1-</a:t>
            </a:r>
            <a:fld id="{81D60167-4931-47E6-BA6A-407CBD079E47}" type="slidenum">
              <a:rPr spc="-5" dirty="0">
                <a:solidFill>
                  <a:prstClr val="white"/>
                </a:solidFill>
              </a:rPr>
              <a:pPr marL="12700">
                <a:lnSpc>
                  <a:spcPts val="1655"/>
                </a:lnSpc>
              </a:pPr>
              <a:t>‹#›</a:t>
            </a:fld>
            <a:endParaRPr spc="-5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6039899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000" b="1" i="1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2400" b="1" i="0">
                <a:solidFill>
                  <a:srgbClr val="003366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10/21/2019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4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marL="12700">
              <a:lnSpc>
                <a:spcPts val="1655"/>
              </a:lnSpc>
            </a:pPr>
            <a:r>
              <a:rPr spc="-10" dirty="0">
                <a:solidFill>
                  <a:prstClr val="white"/>
                </a:solidFill>
              </a:rPr>
              <a:t>Visual</a:t>
            </a:r>
            <a:r>
              <a:rPr spc="-55" dirty="0">
                <a:solidFill>
                  <a:prstClr val="white"/>
                </a:solidFill>
              </a:rPr>
              <a:t> </a:t>
            </a:r>
            <a:r>
              <a:rPr spc="-5" dirty="0">
                <a:solidFill>
                  <a:prstClr val="white"/>
                </a:solidFill>
              </a:rPr>
              <a:t>1-</a:t>
            </a:r>
            <a:fld id="{81D60167-4931-47E6-BA6A-407CBD079E47}" type="slidenum">
              <a:rPr spc="-5" dirty="0">
                <a:solidFill>
                  <a:prstClr val="white"/>
                </a:solidFill>
              </a:rPr>
              <a:pPr marL="12700">
                <a:lnSpc>
                  <a:spcPts val="1655"/>
                </a:lnSpc>
              </a:pPr>
              <a:t>‹#›</a:t>
            </a:fld>
            <a:endParaRPr spc="-5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4825746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000" b="1" i="1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10/21/2019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4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marL="12700">
              <a:lnSpc>
                <a:spcPts val="1655"/>
              </a:lnSpc>
            </a:pPr>
            <a:r>
              <a:rPr spc="-10" dirty="0">
                <a:solidFill>
                  <a:prstClr val="white"/>
                </a:solidFill>
              </a:rPr>
              <a:t>Visual</a:t>
            </a:r>
            <a:r>
              <a:rPr spc="-55" dirty="0">
                <a:solidFill>
                  <a:prstClr val="white"/>
                </a:solidFill>
              </a:rPr>
              <a:t> </a:t>
            </a:r>
            <a:r>
              <a:rPr spc="-5" dirty="0">
                <a:solidFill>
                  <a:prstClr val="white"/>
                </a:solidFill>
              </a:rPr>
              <a:t>1-</a:t>
            </a:r>
            <a:fld id="{81D60167-4931-47E6-BA6A-407CBD079E47}" type="slidenum">
              <a:rPr spc="-5" dirty="0">
                <a:solidFill>
                  <a:prstClr val="white"/>
                </a:solidFill>
              </a:rPr>
              <a:pPr marL="12700">
                <a:lnSpc>
                  <a:spcPts val="1655"/>
                </a:lnSpc>
              </a:pPr>
              <a:t>‹#›</a:t>
            </a:fld>
            <a:endParaRPr spc="-5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802933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000" b="1" i="1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2400" b="1" i="0">
                <a:solidFill>
                  <a:srgbClr val="003366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10/21/2019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4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marL="12700">
              <a:lnSpc>
                <a:spcPts val="1655"/>
              </a:lnSpc>
            </a:pPr>
            <a:r>
              <a:rPr spc="-10" dirty="0"/>
              <a:t>Visual</a:t>
            </a:r>
            <a:r>
              <a:rPr spc="-55" dirty="0"/>
              <a:t> </a:t>
            </a:r>
            <a:r>
              <a:rPr spc="-5" dirty="0"/>
              <a:t>1-</a:t>
            </a:r>
            <a:fld id="{81D60167-4931-47E6-BA6A-407CBD079E47}" type="slidenum">
              <a:rPr spc="-5" dirty="0"/>
              <a:t>‹#›</a:t>
            </a:fld>
            <a:endParaRPr spc="-5" dirty="0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3048" y="5995860"/>
            <a:ext cx="9140951" cy="85883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17" name="bk object 17"/>
          <p:cNvSpPr/>
          <p:nvPr/>
        </p:nvSpPr>
        <p:spPr>
          <a:xfrm>
            <a:off x="17462" y="17462"/>
            <a:ext cx="9126855" cy="0"/>
          </a:xfrm>
          <a:custGeom>
            <a:avLst/>
            <a:gdLst/>
            <a:ahLst/>
            <a:cxnLst/>
            <a:rect l="l" t="t" r="r" b="b"/>
            <a:pathLst>
              <a:path w="9126855">
                <a:moveTo>
                  <a:pt x="0" y="0"/>
                </a:moveTo>
                <a:lnTo>
                  <a:pt x="9126537" y="0"/>
                </a:lnTo>
              </a:path>
            </a:pathLst>
          </a:custGeom>
          <a:ln w="19050">
            <a:solidFill>
              <a:srgbClr val="4C4C4C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18" name="bk object 18"/>
          <p:cNvSpPr/>
          <p:nvPr/>
        </p:nvSpPr>
        <p:spPr>
          <a:xfrm>
            <a:off x="17462" y="17462"/>
            <a:ext cx="0" cy="6840855"/>
          </a:xfrm>
          <a:custGeom>
            <a:avLst/>
            <a:gdLst/>
            <a:ahLst/>
            <a:cxnLst/>
            <a:rect l="l" t="t" r="r" b="b"/>
            <a:pathLst>
              <a:path h="6840855">
                <a:moveTo>
                  <a:pt x="0" y="6840537"/>
                </a:moveTo>
                <a:lnTo>
                  <a:pt x="0" y="0"/>
                </a:lnTo>
              </a:path>
            </a:pathLst>
          </a:custGeom>
          <a:ln w="19050">
            <a:solidFill>
              <a:srgbClr val="4C4C4C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19" name="bk object 19"/>
          <p:cNvSpPr/>
          <p:nvPr/>
        </p:nvSpPr>
        <p:spPr>
          <a:xfrm>
            <a:off x="457200" y="914400"/>
            <a:ext cx="8229600" cy="0"/>
          </a:xfrm>
          <a:custGeom>
            <a:avLst/>
            <a:gdLst/>
            <a:ahLst/>
            <a:cxnLst/>
            <a:rect l="l" t="t" r="r" b="b"/>
            <a:pathLst>
              <a:path w="8229600">
                <a:moveTo>
                  <a:pt x="0" y="0"/>
                </a:moveTo>
                <a:lnTo>
                  <a:pt x="8229600" y="0"/>
                </a:lnTo>
              </a:path>
            </a:pathLst>
          </a:custGeom>
          <a:ln w="28575">
            <a:solidFill>
              <a:srgbClr val="1D3B59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20" name="bk object 20"/>
          <p:cNvSpPr/>
          <p:nvPr/>
        </p:nvSpPr>
        <p:spPr>
          <a:xfrm>
            <a:off x="0" y="0"/>
            <a:ext cx="9140825" cy="6850380"/>
          </a:xfrm>
          <a:custGeom>
            <a:avLst/>
            <a:gdLst/>
            <a:ahLst/>
            <a:cxnLst/>
            <a:rect l="l" t="t" r="r" b="b"/>
            <a:pathLst>
              <a:path w="9140825" h="6850380">
                <a:moveTo>
                  <a:pt x="0" y="0"/>
                </a:moveTo>
                <a:lnTo>
                  <a:pt x="9140825" y="0"/>
                </a:lnTo>
                <a:lnTo>
                  <a:pt x="9140825" y="6850062"/>
                </a:lnTo>
                <a:lnTo>
                  <a:pt x="0" y="6850062"/>
                </a:lnTo>
                <a:lnTo>
                  <a:pt x="0" y="0"/>
                </a:lnTo>
                <a:close/>
              </a:path>
            </a:pathLst>
          </a:custGeom>
          <a:ln w="19050">
            <a:solidFill>
              <a:srgbClr val="98A4AF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000" b="1" i="1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10/21/2019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4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marL="12700">
              <a:lnSpc>
                <a:spcPts val="1655"/>
              </a:lnSpc>
            </a:pPr>
            <a:r>
              <a:rPr spc="-10" dirty="0">
                <a:solidFill>
                  <a:prstClr val="white"/>
                </a:solidFill>
              </a:rPr>
              <a:t>Visual</a:t>
            </a:r>
            <a:r>
              <a:rPr spc="-55" dirty="0">
                <a:solidFill>
                  <a:prstClr val="white"/>
                </a:solidFill>
              </a:rPr>
              <a:t> </a:t>
            </a:r>
            <a:r>
              <a:rPr spc="-5" dirty="0">
                <a:solidFill>
                  <a:prstClr val="white"/>
                </a:solidFill>
              </a:rPr>
              <a:t>1-</a:t>
            </a:r>
            <a:fld id="{81D60167-4931-47E6-BA6A-407CBD079E47}" type="slidenum">
              <a:rPr spc="-5" dirty="0">
                <a:solidFill>
                  <a:prstClr val="white"/>
                </a:solidFill>
              </a:rPr>
              <a:pPr marL="12700">
                <a:lnSpc>
                  <a:spcPts val="1655"/>
                </a:lnSpc>
              </a:pPr>
              <a:t>‹#›</a:t>
            </a:fld>
            <a:endParaRPr spc="-5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8414241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10/21/2019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4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marL="12700">
              <a:lnSpc>
                <a:spcPts val="1655"/>
              </a:lnSpc>
            </a:pPr>
            <a:r>
              <a:rPr spc="-10" dirty="0">
                <a:solidFill>
                  <a:prstClr val="white"/>
                </a:solidFill>
              </a:rPr>
              <a:t>Visual</a:t>
            </a:r>
            <a:r>
              <a:rPr spc="-55" dirty="0">
                <a:solidFill>
                  <a:prstClr val="white"/>
                </a:solidFill>
              </a:rPr>
              <a:t> </a:t>
            </a:r>
            <a:r>
              <a:rPr spc="-5" dirty="0">
                <a:solidFill>
                  <a:prstClr val="white"/>
                </a:solidFill>
              </a:rPr>
              <a:t>1-</a:t>
            </a:r>
            <a:fld id="{81D60167-4931-47E6-BA6A-407CBD079E47}" type="slidenum">
              <a:rPr spc="-5" dirty="0">
                <a:solidFill>
                  <a:prstClr val="white"/>
                </a:solidFill>
              </a:rPr>
              <a:pPr marL="12700">
                <a:lnSpc>
                  <a:spcPts val="1655"/>
                </a:lnSpc>
              </a:pPr>
              <a:t>‹#›</a:t>
            </a:fld>
            <a:endParaRPr spc="-5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5093929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3048" y="5995860"/>
            <a:ext cx="9140951" cy="85883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17" name="bk object 17"/>
          <p:cNvSpPr/>
          <p:nvPr/>
        </p:nvSpPr>
        <p:spPr>
          <a:xfrm>
            <a:off x="17462" y="17462"/>
            <a:ext cx="9126855" cy="0"/>
          </a:xfrm>
          <a:custGeom>
            <a:avLst/>
            <a:gdLst/>
            <a:ahLst/>
            <a:cxnLst/>
            <a:rect l="l" t="t" r="r" b="b"/>
            <a:pathLst>
              <a:path w="9126855">
                <a:moveTo>
                  <a:pt x="0" y="0"/>
                </a:moveTo>
                <a:lnTo>
                  <a:pt x="9126537" y="0"/>
                </a:lnTo>
              </a:path>
            </a:pathLst>
          </a:custGeom>
          <a:ln w="19050">
            <a:solidFill>
              <a:srgbClr val="4C4C4C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18" name="bk object 18"/>
          <p:cNvSpPr/>
          <p:nvPr/>
        </p:nvSpPr>
        <p:spPr>
          <a:xfrm>
            <a:off x="17462" y="17462"/>
            <a:ext cx="0" cy="6840855"/>
          </a:xfrm>
          <a:custGeom>
            <a:avLst/>
            <a:gdLst/>
            <a:ahLst/>
            <a:cxnLst/>
            <a:rect l="l" t="t" r="r" b="b"/>
            <a:pathLst>
              <a:path h="6840855">
                <a:moveTo>
                  <a:pt x="0" y="6840537"/>
                </a:moveTo>
                <a:lnTo>
                  <a:pt x="0" y="0"/>
                </a:lnTo>
              </a:path>
            </a:pathLst>
          </a:custGeom>
          <a:ln w="19050">
            <a:solidFill>
              <a:srgbClr val="4C4C4C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19" name="bk object 19"/>
          <p:cNvSpPr/>
          <p:nvPr/>
        </p:nvSpPr>
        <p:spPr>
          <a:xfrm>
            <a:off x="457200" y="914400"/>
            <a:ext cx="8229600" cy="0"/>
          </a:xfrm>
          <a:custGeom>
            <a:avLst/>
            <a:gdLst/>
            <a:ahLst/>
            <a:cxnLst/>
            <a:rect l="l" t="t" r="r" b="b"/>
            <a:pathLst>
              <a:path w="8229600">
                <a:moveTo>
                  <a:pt x="0" y="0"/>
                </a:moveTo>
                <a:lnTo>
                  <a:pt x="8229600" y="0"/>
                </a:lnTo>
              </a:path>
            </a:pathLst>
          </a:custGeom>
          <a:ln w="28575">
            <a:solidFill>
              <a:srgbClr val="1D3B59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20" name="bk object 20"/>
          <p:cNvSpPr/>
          <p:nvPr/>
        </p:nvSpPr>
        <p:spPr>
          <a:xfrm>
            <a:off x="0" y="0"/>
            <a:ext cx="9140825" cy="6850380"/>
          </a:xfrm>
          <a:custGeom>
            <a:avLst/>
            <a:gdLst/>
            <a:ahLst/>
            <a:cxnLst/>
            <a:rect l="l" t="t" r="r" b="b"/>
            <a:pathLst>
              <a:path w="9140825" h="6850380">
                <a:moveTo>
                  <a:pt x="0" y="0"/>
                </a:moveTo>
                <a:lnTo>
                  <a:pt x="9140825" y="0"/>
                </a:lnTo>
                <a:lnTo>
                  <a:pt x="9140825" y="6850062"/>
                </a:lnTo>
                <a:lnTo>
                  <a:pt x="0" y="6850062"/>
                </a:lnTo>
                <a:lnTo>
                  <a:pt x="0" y="0"/>
                </a:lnTo>
                <a:close/>
              </a:path>
            </a:pathLst>
          </a:custGeom>
          <a:ln w="19050">
            <a:solidFill>
              <a:srgbClr val="98A4AF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447929" y="290893"/>
            <a:ext cx="8248141" cy="5130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3840480"/>
            <a:ext cx="64008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10/21/2019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4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marL="12700">
              <a:lnSpc>
                <a:spcPts val="1655"/>
              </a:lnSpc>
            </a:pPr>
            <a:r>
              <a:rPr spc="-10" dirty="0">
                <a:solidFill>
                  <a:prstClr val="white"/>
                </a:solidFill>
              </a:rPr>
              <a:t>Visual</a:t>
            </a:r>
            <a:r>
              <a:rPr spc="-55" dirty="0">
                <a:solidFill>
                  <a:prstClr val="white"/>
                </a:solidFill>
              </a:rPr>
              <a:t> </a:t>
            </a:r>
            <a:r>
              <a:rPr spc="-5" dirty="0">
                <a:solidFill>
                  <a:prstClr val="white"/>
                </a:solidFill>
              </a:rPr>
              <a:t>1-</a:t>
            </a:r>
            <a:fld id="{81D60167-4931-47E6-BA6A-407CBD079E47}" type="slidenum">
              <a:rPr spc="-5" dirty="0">
                <a:solidFill>
                  <a:prstClr val="white"/>
                </a:solidFill>
              </a:rPr>
              <a:pPr marL="12700">
                <a:lnSpc>
                  <a:spcPts val="1655"/>
                </a:lnSpc>
              </a:pPr>
              <a:t>‹#›</a:t>
            </a:fld>
            <a:endParaRPr spc="-5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8392554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000" b="1" i="1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2400" b="1" i="0">
                <a:solidFill>
                  <a:srgbClr val="003366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10/21/2019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4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marL="12700">
              <a:lnSpc>
                <a:spcPts val="1655"/>
              </a:lnSpc>
            </a:pPr>
            <a:r>
              <a:rPr spc="-10" dirty="0">
                <a:solidFill>
                  <a:prstClr val="white"/>
                </a:solidFill>
              </a:rPr>
              <a:t>Visual</a:t>
            </a:r>
            <a:r>
              <a:rPr spc="-55" dirty="0">
                <a:solidFill>
                  <a:prstClr val="white"/>
                </a:solidFill>
              </a:rPr>
              <a:t> </a:t>
            </a:r>
            <a:r>
              <a:rPr spc="-5" dirty="0">
                <a:solidFill>
                  <a:prstClr val="white"/>
                </a:solidFill>
              </a:rPr>
              <a:t>1-</a:t>
            </a:r>
            <a:fld id="{81D60167-4931-47E6-BA6A-407CBD079E47}" type="slidenum">
              <a:rPr spc="-5" dirty="0">
                <a:solidFill>
                  <a:prstClr val="white"/>
                </a:solidFill>
              </a:rPr>
              <a:pPr marL="12700">
                <a:lnSpc>
                  <a:spcPts val="1655"/>
                </a:lnSpc>
              </a:pPr>
              <a:t>‹#›</a:t>
            </a:fld>
            <a:endParaRPr spc="-5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64920578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000" b="1" i="1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10/21/2019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4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marL="12700">
              <a:lnSpc>
                <a:spcPts val="1655"/>
              </a:lnSpc>
            </a:pPr>
            <a:r>
              <a:rPr spc="-10" dirty="0">
                <a:solidFill>
                  <a:prstClr val="white"/>
                </a:solidFill>
              </a:rPr>
              <a:t>Visual</a:t>
            </a:r>
            <a:r>
              <a:rPr spc="-55" dirty="0">
                <a:solidFill>
                  <a:prstClr val="white"/>
                </a:solidFill>
              </a:rPr>
              <a:t> </a:t>
            </a:r>
            <a:r>
              <a:rPr spc="-5" dirty="0">
                <a:solidFill>
                  <a:prstClr val="white"/>
                </a:solidFill>
              </a:rPr>
              <a:t>1-</a:t>
            </a:r>
            <a:fld id="{81D60167-4931-47E6-BA6A-407CBD079E47}" type="slidenum">
              <a:rPr spc="-5" dirty="0">
                <a:solidFill>
                  <a:prstClr val="white"/>
                </a:solidFill>
              </a:rPr>
              <a:pPr marL="12700">
                <a:lnSpc>
                  <a:spcPts val="1655"/>
                </a:lnSpc>
              </a:pPr>
              <a:t>‹#›</a:t>
            </a:fld>
            <a:endParaRPr spc="-5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4446853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3048" y="5995860"/>
            <a:ext cx="9140951" cy="85883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17" name="bk object 17"/>
          <p:cNvSpPr/>
          <p:nvPr/>
        </p:nvSpPr>
        <p:spPr>
          <a:xfrm>
            <a:off x="17462" y="17462"/>
            <a:ext cx="9126855" cy="0"/>
          </a:xfrm>
          <a:custGeom>
            <a:avLst/>
            <a:gdLst/>
            <a:ahLst/>
            <a:cxnLst/>
            <a:rect l="l" t="t" r="r" b="b"/>
            <a:pathLst>
              <a:path w="9126855">
                <a:moveTo>
                  <a:pt x="0" y="0"/>
                </a:moveTo>
                <a:lnTo>
                  <a:pt x="9126537" y="0"/>
                </a:lnTo>
              </a:path>
            </a:pathLst>
          </a:custGeom>
          <a:ln w="19050">
            <a:solidFill>
              <a:srgbClr val="4C4C4C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18" name="bk object 18"/>
          <p:cNvSpPr/>
          <p:nvPr/>
        </p:nvSpPr>
        <p:spPr>
          <a:xfrm>
            <a:off x="17462" y="17462"/>
            <a:ext cx="0" cy="6840855"/>
          </a:xfrm>
          <a:custGeom>
            <a:avLst/>
            <a:gdLst/>
            <a:ahLst/>
            <a:cxnLst/>
            <a:rect l="l" t="t" r="r" b="b"/>
            <a:pathLst>
              <a:path h="6840855">
                <a:moveTo>
                  <a:pt x="0" y="6840537"/>
                </a:moveTo>
                <a:lnTo>
                  <a:pt x="0" y="0"/>
                </a:lnTo>
              </a:path>
            </a:pathLst>
          </a:custGeom>
          <a:ln w="19050">
            <a:solidFill>
              <a:srgbClr val="4C4C4C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19" name="bk object 19"/>
          <p:cNvSpPr/>
          <p:nvPr/>
        </p:nvSpPr>
        <p:spPr>
          <a:xfrm>
            <a:off x="457200" y="914400"/>
            <a:ext cx="8229600" cy="0"/>
          </a:xfrm>
          <a:custGeom>
            <a:avLst/>
            <a:gdLst/>
            <a:ahLst/>
            <a:cxnLst/>
            <a:rect l="l" t="t" r="r" b="b"/>
            <a:pathLst>
              <a:path w="8229600">
                <a:moveTo>
                  <a:pt x="0" y="0"/>
                </a:moveTo>
                <a:lnTo>
                  <a:pt x="8229600" y="0"/>
                </a:lnTo>
              </a:path>
            </a:pathLst>
          </a:custGeom>
          <a:ln w="28575">
            <a:solidFill>
              <a:srgbClr val="1D3B59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20" name="bk object 20"/>
          <p:cNvSpPr/>
          <p:nvPr/>
        </p:nvSpPr>
        <p:spPr>
          <a:xfrm>
            <a:off x="0" y="0"/>
            <a:ext cx="9140825" cy="6850380"/>
          </a:xfrm>
          <a:custGeom>
            <a:avLst/>
            <a:gdLst/>
            <a:ahLst/>
            <a:cxnLst/>
            <a:rect l="l" t="t" r="r" b="b"/>
            <a:pathLst>
              <a:path w="9140825" h="6850380">
                <a:moveTo>
                  <a:pt x="0" y="0"/>
                </a:moveTo>
                <a:lnTo>
                  <a:pt x="9140825" y="0"/>
                </a:lnTo>
                <a:lnTo>
                  <a:pt x="9140825" y="6850062"/>
                </a:lnTo>
                <a:lnTo>
                  <a:pt x="0" y="6850062"/>
                </a:lnTo>
                <a:lnTo>
                  <a:pt x="0" y="0"/>
                </a:lnTo>
                <a:close/>
              </a:path>
            </a:pathLst>
          </a:custGeom>
          <a:ln w="19050">
            <a:solidFill>
              <a:srgbClr val="98A4AF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000" b="1" i="1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10/21/2019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4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marL="12700">
              <a:lnSpc>
                <a:spcPts val="1655"/>
              </a:lnSpc>
            </a:pPr>
            <a:r>
              <a:rPr spc="-10" dirty="0">
                <a:solidFill>
                  <a:prstClr val="white"/>
                </a:solidFill>
              </a:rPr>
              <a:t>Visual</a:t>
            </a:r>
            <a:r>
              <a:rPr spc="-55" dirty="0">
                <a:solidFill>
                  <a:prstClr val="white"/>
                </a:solidFill>
              </a:rPr>
              <a:t> </a:t>
            </a:r>
            <a:r>
              <a:rPr spc="-5" dirty="0">
                <a:solidFill>
                  <a:prstClr val="white"/>
                </a:solidFill>
              </a:rPr>
              <a:t>1-</a:t>
            </a:r>
            <a:fld id="{81D60167-4931-47E6-BA6A-407CBD079E47}" type="slidenum">
              <a:rPr spc="-5" dirty="0">
                <a:solidFill>
                  <a:prstClr val="white"/>
                </a:solidFill>
              </a:rPr>
              <a:pPr marL="12700">
                <a:lnSpc>
                  <a:spcPts val="1655"/>
                </a:lnSpc>
              </a:pPr>
              <a:t>‹#›</a:t>
            </a:fld>
            <a:endParaRPr spc="-5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51647699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10/21/2019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4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marL="12700">
              <a:lnSpc>
                <a:spcPts val="1655"/>
              </a:lnSpc>
            </a:pPr>
            <a:r>
              <a:rPr spc="-10" dirty="0">
                <a:solidFill>
                  <a:prstClr val="white"/>
                </a:solidFill>
              </a:rPr>
              <a:t>Visual</a:t>
            </a:r>
            <a:r>
              <a:rPr spc="-55" dirty="0">
                <a:solidFill>
                  <a:prstClr val="white"/>
                </a:solidFill>
              </a:rPr>
              <a:t> </a:t>
            </a:r>
            <a:r>
              <a:rPr spc="-5" dirty="0">
                <a:solidFill>
                  <a:prstClr val="white"/>
                </a:solidFill>
              </a:rPr>
              <a:t>1-</a:t>
            </a:r>
            <a:fld id="{81D60167-4931-47E6-BA6A-407CBD079E47}" type="slidenum">
              <a:rPr spc="-5" dirty="0">
                <a:solidFill>
                  <a:prstClr val="white"/>
                </a:solidFill>
              </a:rPr>
              <a:pPr marL="12700">
                <a:lnSpc>
                  <a:spcPts val="1655"/>
                </a:lnSpc>
              </a:pPr>
              <a:t>‹#›</a:t>
            </a:fld>
            <a:endParaRPr spc="-5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79191617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3048" y="5995860"/>
            <a:ext cx="9140951" cy="85883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17" name="bk object 17"/>
          <p:cNvSpPr/>
          <p:nvPr/>
        </p:nvSpPr>
        <p:spPr>
          <a:xfrm>
            <a:off x="17462" y="17462"/>
            <a:ext cx="9126855" cy="0"/>
          </a:xfrm>
          <a:custGeom>
            <a:avLst/>
            <a:gdLst/>
            <a:ahLst/>
            <a:cxnLst/>
            <a:rect l="l" t="t" r="r" b="b"/>
            <a:pathLst>
              <a:path w="9126855">
                <a:moveTo>
                  <a:pt x="0" y="0"/>
                </a:moveTo>
                <a:lnTo>
                  <a:pt x="9126537" y="0"/>
                </a:lnTo>
              </a:path>
            </a:pathLst>
          </a:custGeom>
          <a:ln w="19050">
            <a:solidFill>
              <a:srgbClr val="4C4C4C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18" name="bk object 18"/>
          <p:cNvSpPr/>
          <p:nvPr/>
        </p:nvSpPr>
        <p:spPr>
          <a:xfrm>
            <a:off x="17462" y="17462"/>
            <a:ext cx="0" cy="6840855"/>
          </a:xfrm>
          <a:custGeom>
            <a:avLst/>
            <a:gdLst/>
            <a:ahLst/>
            <a:cxnLst/>
            <a:rect l="l" t="t" r="r" b="b"/>
            <a:pathLst>
              <a:path h="6840855">
                <a:moveTo>
                  <a:pt x="0" y="6840537"/>
                </a:moveTo>
                <a:lnTo>
                  <a:pt x="0" y="0"/>
                </a:lnTo>
              </a:path>
            </a:pathLst>
          </a:custGeom>
          <a:ln w="19050">
            <a:solidFill>
              <a:srgbClr val="4C4C4C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19" name="bk object 19"/>
          <p:cNvSpPr/>
          <p:nvPr/>
        </p:nvSpPr>
        <p:spPr>
          <a:xfrm>
            <a:off x="457200" y="914400"/>
            <a:ext cx="8229600" cy="0"/>
          </a:xfrm>
          <a:custGeom>
            <a:avLst/>
            <a:gdLst/>
            <a:ahLst/>
            <a:cxnLst/>
            <a:rect l="l" t="t" r="r" b="b"/>
            <a:pathLst>
              <a:path w="8229600">
                <a:moveTo>
                  <a:pt x="0" y="0"/>
                </a:moveTo>
                <a:lnTo>
                  <a:pt x="8229600" y="0"/>
                </a:lnTo>
              </a:path>
            </a:pathLst>
          </a:custGeom>
          <a:ln w="28575">
            <a:solidFill>
              <a:srgbClr val="1D3B59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20" name="bk object 20"/>
          <p:cNvSpPr/>
          <p:nvPr/>
        </p:nvSpPr>
        <p:spPr>
          <a:xfrm>
            <a:off x="0" y="0"/>
            <a:ext cx="9140825" cy="6850380"/>
          </a:xfrm>
          <a:custGeom>
            <a:avLst/>
            <a:gdLst/>
            <a:ahLst/>
            <a:cxnLst/>
            <a:rect l="l" t="t" r="r" b="b"/>
            <a:pathLst>
              <a:path w="9140825" h="6850380">
                <a:moveTo>
                  <a:pt x="0" y="0"/>
                </a:moveTo>
                <a:lnTo>
                  <a:pt x="9140825" y="0"/>
                </a:lnTo>
                <a:lnTo>
                  <a:pt x="9140825" y="6850062"/>
                </a:lnTo>
                <a:lnTo>
                  <a:pt x="0" y="6850062"/>
                </a:lnTo>
                <a:lnTo>
                  <a:pt x="0" y="0"/>
                </a:lnTo>
                <a:close/>
              </a:path>
            </a:pathLst>
          </a:custGeom>
          <a:ln w="19050">
            <a:solidFill>
              <a:srgbClr val="98A4AF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447929" y="290893"/>
            <a:ext cx="8248141" cy="5130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3840480"/>
            <a:ext cx="64008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10/21/2019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4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marL="12700">
              <a:lnSpc>
                <a:spcPts val="1655"/>
              </a:lnSpc>
            </a:pPr>
            <a:r>
              <a:rPr spc="-10" dirty="0">
                <a:solidFill>
                  <a:prstClr val="white"/>
                </a:solidFill>
              </a:rPr>
              <a:t>Visual</a:t>
            </a:r>
            <a:r>
              <a:rPr spc="-55" dirty="0">
                <a:solidFill>
                  <a:prstClr val="white"/>
                </a:solidFill>
              </a:rPr>
              <a:t> </a:t>
            </a:r>
            <a:r>
              <a:rPr spc="-5" dirty="0">
                <a:solidFill>
                  <a:prstClr val="white"/>
                </a:solidFill>
              </a:rPr>
              <a:t>1-</a:t>
            </a:r>
            <a:fld id="{81D60167-4931-47E6-BA6A-407CBD079E47}" type="slidenum">
              <a:rPr spc="-5" dirty="0">
                <a:solidFill>
                  <a:prstClr val="white"/>
                </a:solidFill>
              </a:rPr>
              <a:pPr marL="12700">
                <a:lnSpc>
                  <a:spcPts val="1655"/>
                </a:lnSpc>
              </a:pPr>
              <a:t>‹#›</a:t>
            </a:fld>
            <a:endParaRPr spc="-5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3574597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000" b="1" i="1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2400" b="1" i="0">
                <a:solidFill>
                  <a:srgbClr val="003366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10/21/2019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4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marL="12700">
              <a:lnSpc>
                <a:spcPts val="1655"/>
              </a:lnSpc>
            </a:pPr>
            <a:r>
              <a:rPr spc="-10" dirty="0">
                <a:solidFill>
                  <a:prstClr val="white"/>
                </a:solidFill>
              </a:rPr>
              <a:t>Visual</a:t>
            </a:r>
            <a:r>
              <a:rPr spc="-55" dirty="0">
                <a:solidFill>
                  <a:prstClr val="white"/>
                </a:solidFill>
              </a:rPr>
              <a:t> </a:t>
            </a:r>
            <a:r>
              <a:rPr spc="-5" dirty="0">
                <a:solidFill>
                  <a:prstClr val="white"/>
                </a:solidFill>
              </a:rPr>
              <a:t>1-</a:t>
            </a:r>
            <a:fld id="{81D60167-4931-47E6-BA6A-407CBD079E47}" type="slidenum">
              <a:rPr spc="-5" dirty="0">
                <a:solidFill>
                  <a:prstClr val="white"/>
                </a:solidFill>
              </a:rPr>
              <a:pPr marL="12700">
                <a:lnSpc>
                  <a:spcPts val="1655"/>
                </a:lnSpc>
              </a:pPr>
              <a:t>‹#›</a:t>
            </a:fld>
            <a:endParaRPr spc="-5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67185760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000" b="1" i="1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10/21/2019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4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marL="12700">
              <a:lnSpc>
                <a:spcPts val="1655"/>
              </a:lnSpc>
            </a:pPr>
            <a:r>
              <a:rPr spc="-10" dirty="0">
                <a:solidFill>
                  <a:prstClr val="white"/>
                </a:solidFill>
              </a:rPr>
              <a:t>Visual</a:t>
            </a:r>
            <a:r>
              <a:rPr spc="-55" dirty="0">
                <a:solidFill>
                  <a:prstClr val="white"/>
                </a:solidFill>
              </a:rPr>
              <a:t> </a:t>
            </a:r>
            <a:r>
              <a:rPr spc="-5" dirty="0">
                <a:solidFill>
                  <a:prstClr val="white"/>
                </a:solidFill>
              </a:rPr>
              <a:t>1-</a:t>
            </a:r>
            <a:fld id="{81D60167-4931-47E6-BA6A-407CBD079E47}" type="slidenum">
              <a:rPr spc="-5" dirty="0">
                <a:solidFill>
                  <a:prstClr val="white"/>
                </a:solidFill>
              </a:rPr>
              <a:pPr marL="12700">
                <a:lnSpc>
                  <a:spcPts val="1655"/>
                </a:lnSpc>
              </a:pPr>
              <a:t>‹#›</a:t>
            </a:fld>
            <a:endParaRPr spc="-5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326016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000" b="1" i="1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10/21/2019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4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marL="12700">
              <a:lnSpc>
                <a:spcPts val="1655"/>
              </a:lnSpc>
            </a:pPr>
            <a:r>
              <a:rPr spc="-10" dirty="0"/>
              <a:t>Visual</a:t>
            </a:r>
            <a:r>
              <a:rPr spc="-55" dirty="0"/>
              <a:t> </a:t>
            </a:r>
            <a:r>
              <a:rPr spc="-5" dirty="0"/>
              <a:t>1-</a:t>
            </a:r>
            <a:fld id="{81D60167-4931-47E6-BA6A-407CBD079E47}" type="slidenum">
              <a:rPr spc="-5" dirty="0"/>
              <a:t>‹#›</a:t>
            </a:fld>
            <a:endParaRPr spc="-5" dirty="0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3048" y="5995860"/>
            <a:ext cx="9140951" cy="85883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17" name="bk object 17"/>
          <p:cNvSpPr/>
          <p:nvPr/>
        </p:nvSpPr>
        <p:spPr>
          <a:xfrm>
            <a:off x="17462" y="17462"/>
            <a:ext cx="9126855" cy="0"/>
          </a:xfrm>
          <a:custGeom>
            <a:avLst/>
            <a:gdLst/>
            <a:ahLst/>
            <a:cxnLst/>
            <a:rect l="l" t="t" r="r" b="b"/>
            <a:pathLst>
              <a:path w="9126855">
                <a:moveTo>
                  <a:pt x="0" y="0"/>
                </a:moveTo>
                <a:lnTo>
                  <a:pt x="9126537" y="0"/>
                </a:lnTo>
              </a:path>
            </a:pathLst>
          </a:custGeom>
          <a:ln w="19050">
            <a:solidFill>
              <a:srgbClr val="4C4C4C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18" name="bk object 18"/>
          <p:cNvSpPr/>
          <p:nvPr/>
        </p:nvSpPr>
        <p:spPr>
          <a:xfrm>
            <a:off x="17462" y="17462"/>
            <a:ext cx="0" cy="6840855"/>
          </a:xfrm>
          <a:custGeom>
            <a:avLst/>
            <a:gdLst/>
            <a:ahLst/>
            <a:cxnLst/>
            <a:rect l="l" t="t" r="r" b="b"/>
            <a:pathLst>
              <a:path h="6840855">
                <a:moveTo>
                  <a:pt x="0" y="6840537"/>
                </a:moveTo>
                <a:lnTo>
                  <a:pt x="0" y="0"/>
                </a:lnTo>
              </a:path>
            </a:pathLst>
          </a:custGeom>
          <a:ln w="19050">
            <a:solidFill>
              <a:srgbClr val="4C4C4C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19" name="bk object 19"/>
          <p:cNvSpPr/>
          <p:nvPr/>
        </p:nvSpPr>
        <p:spPr>
          <a:xfrm>
            <a:off x="457200" y="914400"/>
            <a:ext cx="8229600" cy="0"/>
          </a:xfrm>
          <a:custGeom>
            <a:avLst/>
            <a:gdLst/>
            <a:ahLst/>
            <a:cxnLst/>
            <a:rect l="l" t="t" r="r" b="b"/>
            <a:pathLst>
              <a:path w="8229600">
                <a:moveTo>
                  <a:pt x="0" y="0"/>
                </a:moveTo>
                <a:lnTo>
                  <a:pt x="8229600" y="0"/>
                </a:lnTo>
              </a:path>
            </a:pathLst>
          </a:custGeom>
          <a:ln w="28575">
            <a:solidFill>
              <a:srgbClr val="1D3B59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20" name="bk object 20"/>
          <p:cNvSpPr/>
          <p:nvPr/>
        </p:nvSpPr>
        <p:spPr>
          <a:xfrm>
            <a:off x="0" y="0"/>
            <a:ext cx="9140825" cy="6850380"/>
          </a:xfrm>
          <a:custGeom>
            <a:avLst/>
            <a:gdLst/>
            <a:ahLst/>
            <a:cxnLst/>
            <a:rect l="l" t="t" r="r" b="b"/>
            <a:pathLst>
              <a:path w="9140825" h="6850380">
                <a:moveTo>
                  <a:pt x="0" y="0"/>
                </a:moveTo>
                <a:lnTo>
                  <a:pt x="9140825" y="0"/>
                </a:lnTo>
                <a:lnTo>
                  <a:pt x="9140825" y="6850062"/>
                </a:lnTo>
                <a:lnTo>
                  <a:pt x="0" y="6850062"/>
                </a:lnTo>
                <a:lnTo>
                  <a:pt x="0" y="0"/>
                </a:lnTo>
                <a:close/>
              </a:path>
            </a:pathLst>
          </a:custGeom>
          <a:ln w="19050">
            <a:solidFill>
              <a:srgbClr val="98A4AF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000" b="1" i="1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10/21/2019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4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marL="12700">
              <a:lnSpc>
                <a:spcPts val="1655"/>
              </a:lnSpc>
            </a:pPr>
            <a:r>
              <a:rPr spc="-10" dirty="0">
                <a:solidFill>
                  <a:prstClr val="white"/>
                </a:solidFill>
              </a:rPr>
              <a:t>Visual</a:t>
            </a:r>
            <a:r>
              <a:rPr spc="-55" dirty="0">
                <a:solidFill>
                  <a:prstClr val="white"/>
                </a:solidFill>
              </a:rPr>
              <a:t> </a:t>
            </a:r>
            <a:r>
              <a:rPr spc="-5" dirty="0">
                <a:solidFill>
                  <a:prstClr val="white"/>
                </a:solidFill>
              </a:rPr>
              <a:t>1-</a:t>
            </a:r>
            <a:fld id="{81D60167-4931-47E6-BA6A-407CBD079E47}" type="slidenum">
              <a:rPr spc="-5" dirty="0">
                <a:solidFill>
                  <a:prstClr val="white"/>
                </a:solidFill>
              </a:rPr>
              <a:pPr marL="12700">
                <a:lnSpc>
                  <a:spcPts val="1655"/>
                </a:lnSpc>
              </a:pPr>
              <a:t>‹#›</a:t>
            </a:fld>
            <a:endParaRPr spc="-5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82076601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10/21/2019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4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marL="12700">
              <a:lnSpc>
                <a:spcPts val="1655"/>
              </a:lnSpc>
            </a:pPr>
            <a:r>
              <a:rPr spc="-10" dirty="0">
                <a:solidFill>
                  <a:prstClr val="white"/>
                </a:solidFill>
              </a:rPr>
              <a:t>Visual</a:t>
            </a:r>
            <a:r>
              <a:rPr spc="-55" dirty="0">
                <a:solidFill>
                  <a:prstClr val="white"/>
                </a:solidFill>
              </a:rPr>
              <a:t> </a:t>
            </a:r>
            <a:r>
              <a:rPr spc="-5" dirty="0">
                <a:solidFill>
                  <a:prstClr val="white"/>
                </a:solidFill>
              </a:rPr>
              <a:t>1-</a:t>
            </a:r>
            <a:fld id="{81D60167-4931-47E6-BA6A-407CBD079E47}" type="slidenum">
              <a:rPr spc="-5" dirty="0">
                <a:solidFill>
                  <a:prstClr val="white"/>
                </a:solidFill>
              </a:rPr>
              <a:pPr marL="12700">
                <a:lnSpc>
                  <a:spcPts val="1655"/>
                </a:lnSpc>
              </a:pPr>
              <a:t>‹#›</a:t>
            </a:fld>
            <a:endParaRPr spc="-5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90932299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3048" y="5995860"/>
            <a:ext cx="9140951" cy="85883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17" name="bk object 17"/>
          <p:cNvSpPr/>
          <p:nvPr/>
        </p:nvSpPr>
        <p:spPr>
          <a:xfrm>
            <a:off x="17462" y="17462"/>
            <a:ext cx="9126855" cy="0"/>
          </a:xfrm>
          <a:custGeom>
            <a:avLst/>
            <a:gdLst/>
            <a:ahLst/>
            <a:cxnLst/>
            <a:rect l="l" t="t" r="r" b="b"/>
            <a:pathLst>
              <a:path w="9126855">
                <a:moveTo>
                  <a:pt x="0" y="0"/>
                </a:moveTo>
                <a:lnTo>
                  <a:pt x="9126537" y="0"/>
                </a:lnTo>
              </a:path>
            </a:pathLst>
          </a:custGeom>
          <a:ln w="19050">
            <a:solidFill>
              <a:srgbClr val="4C4C4C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18" name="bk object 18"/>
          <p:cNvSpPr/>
          <p:nvPr/>
        </p:nvSpPr>
        <p:spPr>
          <a:xfrm>
            <a:off x="17462" y="17462"/>
            <a:ext cx="0" cy="6840855"/>
          </a:xfrm>
          <a:custGeom>
            <a:avLst/>
            <a:gdLst/>
            <a:ahLst/>
            <a:cxnLst/>
            <a:rect l="l" t="t" r="r" b="b"/>
            <a:pathLst>
              <a:path h="6840855">
                <a:moveTo>
                  <a:pt x="0" y="6840537"/>
                </a:moveTo>
                <a:lnTo>
                  <a:pt x="0" y="0"/>
                </a:lnTo>
              </a:path>
            </a:pathLst>
          </a:custGeom>
          <a:ln w="19050">
            <a:solidFill>
              <a:srgbClr val="4C4C4C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19" name="bk object 19"/>
          <p:cNvSpPr/>
          <p:nvPr/>
        </p:nvSpPr>
        <p:spPr>
          <a:xfrm>
            <a:off x="457200" y="914400"/>
            <a:ext cx="8229600" cy="0"/>
          </a:xfrm>
          <a:custGeom>
            <a:avLst/>
            <a:gdLst/>
            <a:ahLst/>
            <a:cxnLst/>
            <a:rect l="l" t="t" r="r" b="b"/>
            <a:pathLst>
              <a:path w="8229600">
                <a:moveTo>
                  <a:pt x="0" y="0"/>
                </a:moveTo>
                <a:lnTo>
                  <a:pt x="8229600" y="0"/>
                </a:lnTo>
              </a:path>
            </a:pathLst>
          </a:custGeom>
          <a:ln w="28575">
            <a:solidFill>
              <a:srgbClr val="1D3B59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20" name="bk object 20"/>
          <p:cNvSpPr/>
          <p:nvPr/>
        </p:nvSpPr>
        <p:spPr>
          <a:xfrm>
            <a:off x="0" y="0"/>
            <a:ext cx="9140825" cy="6850380"/>
          </a:xfrm>
          <a:custGeom>
            <a:avLst/>
            <a:gdLst/>
            <a:ahLst/>
            <a:cxnLst/>
            <a:rect l="l" t="t" r="r" b="b"/>
            <a:pathLst>
              <a:path w="9140825" h="6850380">
                <a:moveTo>
                  <a:pt x="0" y="0"/>
                </a:moveTo>
                <a:lnTo>
                  <a:pt x="9140825" y="0"/>
                </a:lnTo>
                <a:lnTo>
                  <a:pt x="9140825" y="6850062"/>
                </a:lnTo>
                <a:lnTo>
                  <a:pt x="0" y="6850062"/>
                </a:lnTo>
                <a:lnTo>
                  <a:pt x="0" y="0"/>
                </a:lnTo>
                <a:close/>
              </a:path>
            </a:pathLst>
          </a:custGeom>
          <a:ln w="19050">
            <a:solidFill>
              <a:srgbClr val="98A4AF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447929" y="290893"/>
            <a:ext cx="8248141" cy="5130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3840480"/>
            <a:ext cx="64008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10/21/2019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4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marL="12700">
              <a:lnSpc>
                <a:spcPts val="1655"/>
              </a:lnSpc>
            </a:pPr>
            <a:r>
              <a:rPr spc="-10" dirty="0">
                <a:solidFill>
                  <a:prstClr val="white"/>
                </a:solidFill>
              </a:rPr>
              <a:t>Visual</a:t>
            </a:r>
            <a:r>
              <a:rPr spc="-55" dirty="0">
                <a:solidFill>
                  <a:prstClr val="white"/>
                </a:solidFill>
              </a:rPr>
              <a:t> </a:t>
            </a:r>
            <a:r>
              <a:rPr spc="-5" dirty="0">
                <a:solidFill>
                  <a:prstClr val="white"/>
                </a:solidFill>
              </a:rPr>
              <a:t>1-</a:t>
            </a:r>
            <a:fld id="{81D60167-4931-47E6-BA6A-407CBD079E47}" type="slidenum">
              <a:rPr spc="-5" dirty="0">
                <a:solidFill>
                  <a:prstClr val="white"/>
                </a:solidFill>
              </a:rPr>
              <a:pPr marL="12700">
                <a:lnSpc>
                  <a:spcPts val="1655"/>
                </a:lnSpc>
              </a:pPr>
              <a:t>‹#›</a:t>
            </a:fld>
            <a:endParaRPr spc="-5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9411816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000" b="1" i="1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2400" b="1" i="0">
                <a:solidFill>
                  <a:srgbClr val="003366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10/21/2019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4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marL="12700">
              <a:lnSpc>
                <a:spcPts val="1655"/>
              </a:lnSpc>
            </a:pPr>
            <a:r>
              <a:rPr spc="-10" dirty="0">
                <a:solidFill>
                  <a:prstClr val="white"/>
                </a:solidFill>
              </a:rPr>
              <a:t>Visual</a:t>
            </a:r>
            <a:r>
              <a:rPr spc="-55" dirty="0">
                <a:solidFill>
                  <a:prstClr val="white"/>
                </a:solidFill>
              </a:rPr>
              <a:t> </a:t>
            </a:r>
            <a:r>
              <a:rPr spc="-5" dirty="0">
                <a:solidFill>
                  <a:prstClr val="white"/>
                </a:solidFill>
              </a:rPr>
              <a:t>1-</a:t>
            </a:r>
            <a:fld id="{81D60167-4931-47E6-BA6A-407CBD079E47}" type="slidenum">
              <a:rPr spc="-5" dirty="0">
                <a:solidFill>
                  <a:prstClr val="white"/>
                </a:solidFill>
              </a:rPr>
              <a:pPr marL="12700">
                <a:lnSpc>
                  <a:spcPts val="1655"/>
                </a:lnSpc>
              </a:pPr>
              <a:t>‹#›</a:t>
            </a:fld>
            <a:endParaRPr spc="-5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55146096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000" b="1" i="1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10/21/2019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4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marL="12700">
              <a:lnSpc>
                <a:spcPts val="1655"/>
              </a:lnSpc>
            </a:pPr>
            <a:r>
              <a:rPr spc="-10" dirty="0">
                <a:solidFill>
                  <a:prstClr val="white"/>
                </a:solidFill>
              </a:rPr>
              <a:t>Visual</a:t>
            </a:r>
            <a:r>
              <a:rPr spc="-55" dirty="0">
                <a:solidFill>
                  <a:prstClr val="white"/>
                </a:solidFill>
              </a:rPr>
              <a:t> </a:t>
            </a:r>
            <a:r>
              <a:rPr spc="-5" dirty="0">
                <a:solidFill>
                  <a:prstClr val="white"/>
                </a:solidFill>
              </a:rPr>
              <a:t>1-</a:t>
            </a:r>
            <a:fld id="{81D60167-4931-47E6-BA6A-407CBD079E47}" type="slidenum">
              <a:rPr spc="-5" dirty="0">
                <a:solidFill>
                  <a:prstClr val="white"/>
                </a:solidFill>
              </a:rPr>
              <a:pPr marL="12700">
                <a:lnSpc>
                  <a:spcPts val="1655"/>
                </a:lnSpc>
              </a:pPr>
              <a:t>‹#›</a:t>
            </a:fld>
            <a:endParaRPr spc="-5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251074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3048" y="5995860"/>
            <a:ext cx="9140951" cy="85883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17" name="bk object 17"/>
          <p:cNvSpPr/>
          <p:nvPr/>
        </p:nvSpPr>
        <p:spPr>
          <a:xfrm>
            <a:off x="17462" y="17462"/>
            <a:ext cx="9126855" cy="0"/>
          </a:xfrm>
          <a:custGeom>
            <a:avLst/>
            <a:gdLst/>
            <a:ahLst/>
            <a:cxnLst/>
            <a:rect l="l" t="t" r="r" b="b"/>
            <a:pathLst>
              <a:path w="9126855">
                <a:moveTo>
                  <a:pt x="0" y="0"/>
                </a:moveTo>
                <a:lnTo>
                  <a:pt x="9126537" y="0"/>
                </a:lnTo>
              </a:path>
            </a:pathLst>
          </a:custGeom>
          <a:ln w="19050">
            <a:solidFill>
              <a:srgbClr val="4C4C4C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18" name="bk object 18"/>
          <p:cNvSpPr/>
          <p:nvPr/>
        </p:nvSpPr>
        <p:spPr>
          <a:xfrm>
            <a:off x="17462" y="17462"/>
            <a:ext cx="0" cy="6840855"/>
          </a:xfrm>
          <a:custGeom>
            <a:avLst/>
            <a:gdLst/>
            <a:ahLst/>
            <a:cxnLst/>
            <a:rect l="l" t="t" r="r" b="b"/>
            <a:pathLst>
              <a:path h="6840855">
                <a:moveTo>
                  <a:pt x="0" y="6840537"/>
                </a:moveTo>
                <a:lnTo>
                  <a:pt x="0" y="0"/>
                </a:lnTo>
              </a:path>
            </a:pathLst>
          </a:custGeom>
          <a:ln w="19050">
            <a:solidFill>
              <a:srgbClr val="4C4C4C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19" name="bk object 19"/>
          <p:cNvSpPr/>
          <p:nvPr/>
        </p:nvSpPr>
        <p:spPr>
          <a:xfrm>
            <a:off x="457200" y="914400"/>
            <a:ext cx="8229600" cy="0"/>
          </a:xfrm>
          <a:custGeom>
            <a:avLst/>
            <a:gdLst/>
            <a:ahLst/>
            <a:cxnLst/>
            <a:rect l="l" t="t" r="r" b="b"/>
            <a:pathLst>
              <a:path w="8229600">
                <a:moveTo>
                  <a:pt x="0" y="0"/>
                </a:moveTo>
                <a:lnTo>
                  <a:pt x="8229600" y="0"/>
                </a:lnTo>
              </a:path>
            </a:pathLst>
          </a:custGeom>
          <a:ln w="28575">
            <a:solidFill>
              <a:srgbClr val="1D3B59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20" name="bk object 20"/>
          <p:cNvSpPr/>
          <p:nvPr/>
        </p:nvSpPr>
        <p:spPr>
          <a:xfrm>
            <a:off x="0" y="0"/>
            <a:ext cx="9140825" cy="6850380"/>
          </a:xfrm>
          <a:custGeom>
            <a:avLst/>
            <a:gdLst/>
            <a:ahLst/>
            <a:cxnLst/>
            <a:rect l="l" t="t" r="r" b="b"/>
            <a:pathLst>
              <a:path w="9140825" h="6850380">
                <a:moveTo>
                  <a:pt x="0" y="0"/>
                </a:moveTo>
                <a:lnTo>
                  <a:pt x="9140825" y="0"/>
                </a:lnTo>
                <a:lnTo>
                  <a:pt x="9140825" y="6850062"/>
                </a:lnTo>
                <a:lnTo>
                  <a:pt x="0" y="6850062"/>
                </a:lnTo>
                <a:lnTo>
                  <a:pt x="0" y="0"/>
                </a:lnTo>
                <a:close/>
              </a:path>
            </a:pathLst>
          </a:custGeom>
          <a:ln w="19050">
            <a:solidFill>
              <a:srgbClr val="98A4AF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000" b="1" i="1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10/21/2019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4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marL="12700">
              <a:lnSpc>
                <a:spcPts val="1655"/>
              </a:lnSpc>
            </a:pPr>
            <a:r>
              <a:rPr spc="-10" dirty="0">
                <a:solidFill>
                  <a:prstClr val="white"/>
                </a:solidFill>
              </a:rPr>
              <a:t>Visual</a:t>
            </a:r>
            <a:r>
              <a:rPr spc="-55" dirty="0">
                <a:solidFill>
                  <a:prstClr val="white"/>
                </a:solidFill>
              </a:rPr>
              <a:t> </a:t>
            </a:r>
            <a:r>
              <a:rPr spc="-5" dirty="0">
                <a:solidFill>
                  <a:prstClr val="white"/>
                </a:solidFill>
              </a:rPr>
              <a:t>1-</a:t>
            </a:r>
            <a:fld id="{81D60167-4931-47E6-BA6A-407CBD079E47}" type="slidenum">
              <a:rPr spc="-5" dirty="0">
                <a:solidFill>
                  <a:prstClr val="white"/>
                </a:solidFill>
              </a:rPr>
              <a:pPr marL="12700">
                <a:lnSpc>
                  <a:spcPts val="1655"/>
                </a:lnSpc>
              </a:pPr>
              <a:t>‹#›</a:t>
            </a:fld>
            <a:endParaRPr spc="-5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96258454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10/21/2019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4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marL="12700">
              <a:lnSpc>
                <a:spcPts val="1655"/>
              </a:lnSpc>
            </a:pPr>
            <a:r>
              <a:rPr spc="-10" dirty="0">
                <a:solidFill>
                  <a:prstClr val="white"/>
                </a:solidFill>
              </a:rPr>
              <a:t>Visual</a:t>
            </a:r>
            <a:r>
              <a:rPr spc="-55" dirty="0">
                <a:solidFill>
                  <a:prstClr val="white"/>
                </a:solidFill>
              </a:rPr>
              <a:t> </a:t>
            </a:r>
            <a:r>
              <a:rPr spc="-5" dirty="0">
                <a:solidFill>
                  <a:prstClr val="white"/>
                </a:solidFill>
              </a:rPr>
              <a:t>1-</a:t>
            </a:r>
            <a:fld id="{81D60167-4931-47E6-BA6A-407CBD079E47}" type="slidenum">
              <a:rPr spc="-5" dirty="0">
                <a:solidFill>
                  <a:prstClr val="white"/>
                </a:solidFill>
              </a:rPr>
              <a:pPr marL="12700">
                <a:lnSpc>
                  <a:spcPts val="1655"/>
                </a:lnSpc>
              </a:pPr>
              <a:t>‹#›</a:t>
            </a:fld>
            <a:endParaRPr spc="-5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26317923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3048" y="5995860"/>
            <a:ext cx="9140951" cy="85883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17" name="bk object 17"/>
          <p:cNvSpPr/>
          <p:nvPr/>
        </p:nvSpPr>
        <p:spPr>
          <a:xfrm>
            <a:off x="17462" y="17462"/>
            <a:ext cx="9126855" cy="0"/>
          </a:xfrm>
          <a:custGeom>
            <a:avLst/>
            <a:gdLst/>
            <a:ahLst/>
            <a:cxnLst/>
            <a:rect l="l" t="t" r="r" b="b"/>
            <a:pathLst>
              <a:path w="9126855">
                <a:moveTo>
                  <a:pt x="0" y="0"/>
                </a:moveTo>
                <a:lnTo>
                  <a:pt x="9126537" y="0"/>
                </a:lnTo>
              </a:path>
            </a:pathLst>
          </a:custGeom>
          <a:ln w="19050">
            <a:solidFill>
              <a:srgbClr val="4C4C4C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18" name="bk object 18"/>
          <p:cNvSpPr/>
          <p:nvPr/>
        </p:nvSpPr>
        <p:spPr>
          <a:xfrm>
            <a:off x="17462" y="17462"/>
            <a:ext cx="0" cy="6840855"/>
          </a:xfrm>
          <a:custGeom>
            <a:avLst/>
            <a:gdLst/>
            <a:ahLst/>
            <a:cxnLst/>
            <a:rect l="l" t="t" r="r" b="b"/>
            <a:pathLst>
              <a:path h="6840855">
                <a:moveTo>
                  <a:pt x="0" y="6840537"/>
                </a:moveTo>
                <a:lnTo>
                  <a:pt x="0" y="0"/>
                </a:lnTo>
              </a:path>
            </a:pathLst>
          </a:custGeom>
          <a:ln w="19050">
            <a:solidFill>
              <a:srgbClr val="4C4C4C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19" name="bk object 19"/>
          <p:cNvSpPr/>
          <p:nvPr/>
        </p:nvSpPr>
        <p:spPr>
          <a:xfrm>
            <a:off x="457200" y="914400"/>
            <a:ext cx="8229600" cy="0"/>
          </a:xfrm>
          <a:custGeom>
            <a:avLst/>
            <a:gdLst/>
            <a:ahLst/>
            <a:cxnLst/>
            <a:rect l="l" t="t" r="r" b="b"/>
            <a:pathLst>
              <a:path w="8229600">
                <a:moveTo>
                  <a:pt x="0" y="0"/>
                </a:moveTo>
                <a:lnTo>
                  <a:pt x="8229600" y="0"/>
                </a:lnTo>
              </a:path>
            </a:pathLst>
          </a:custGeom>
          <a:ln w="28575">
            <a:solidFill>
              <a:srgbClr val="1D3B59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20" name="bk object 20"/>
          <p:cNvSpPr/>
          <p:nvPr/>
        </p:nvSpPr>
        <p:spPr>
          <a:xfrm>
            <a:off x="0" y="0"/>
            <a:ext cx="9140825" cy="6850380"/>
          </a:xfrm>
          <a:custGeom>
            <a:avLst/>
            <a:gdLst/>
            <a:ahLst/>
            <a:cxnLst/>
            <a:rect l="l" t="t" r="r" b="b"/>
            <a:pathLst>
              <a:path w="9140825" h="6850380">
                <a:moveTo>
                  <a:pt x="0" y="0"/>
                </a:moveTo>
                <a:lnTo>
                  <a:pt x="9140825" y="0"/>
                </a:lnTo>
                <a:lnTo>
                  <a:pt x="9140825" y="6850062"/>
                </a:lnTo>
                <a:lnTo>
                  <a:pt x="0" y="6850062"/>
                </a:lnTo>
                <a:lnTo>
                  <a:pt x="0" y="0"/>
                </a:lnTo>
                <a:close/>
              </a:path>
            </a:pathLst>
          </a:custGeom>
          <a:ln w="19050">
            <a:solidFill>
              <a:srgbClr val="98A4AF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447929" y="290893"/>
            <a:ext cx="8248141" cy="5130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3840480"/>
            <a:ext cx="64008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10/21/2019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4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marL="12700">
              <a:lnSpc>
                <a:spcPts val="1655"/>
              </a:lnSpc>
            </a:pPr>
            <a:r>
              <a:rPr spc="-10" dirty="0">
                <a:solidFill>
                  <a:prstClr val="white"/>
                </a:solidFill>
              </a:rPr>
              <a:t>Visual</a:t>
            </a:r>
            <a:r>
              <a:rPr spc="-55" dirty="0">
                <a:solidFill>
                  <a:prstClr val="white"/>
                </a:solidFill>
              </a:rPr>
              <a:t> </a:t>
            </a:r>
            <a:r>
              <a:rPr spc="-5" dirty="0">
                <a:solidFill>
                  <a:prstClr val="white"/>
                </a:solidFill>
              </a:rPr>
              <a:t>1-</a:t>
            </a:r>
            <a:fld id="{81D60167-4931-47E6-BA6A-407CBD079E47}" type="slidenum">
              <a:rPr spc="-5" dirty="0">
                <a:solidFill>
                  <a:prstClr val="white"/>
                </a:solidFill>
              </a:rPr>
              <a:pPr marL="12700">
                <a:lnSpc>
                  <a:spcPts val="1655"/>
                </a:lnSpc>
              </a:pPr>
              <a:t>‹#›</a:t>
            </a:fld>
            <a:endParaRPr spc="-5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65705644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000" b="1" i="1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2400" b="1" i="0">
                <a:solidFill>
                  <a:srgbClr val="003366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10/21/2019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4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marL="12700">
              <a:lnSpc>
                <a:spcPts val="1655"/>
              </a:lnSpc>
            </a:pPr>
            <a:r>
              <a:rPr spc="-10" dirty="0">
                <a:solidFill>
                  <a:prstClr val="white"/>
                </a:solidFill>
              </a:rPr>
              <a:t>Visual</a:t>
            </a:r>
            <a:r>
              <a:rPr spc="-55" dirty="0">
                <a:solidFill>
                  <a:prstClr val="white"/>
                </a:solidFill>
              </a:rPr>
              <a:t> </a:t>
            </a:r>
            <a:r>
              <a:rPr spc="-5" dirty="0">
                <a:solidFill>
                  <a:prstClr val="white"/>
                </a:solidFill>
              </a:rPr>
              <a:t>1-</a:t>
            </a:r>
            <a:fld id="{81D60167-4931-47E6-BA6A-407CBD079E47}" type="slidenum">
              <a:rPr spc="-5" dirty="0">
                <a:solidFill>
                  <a:prstClr val="white"/>
                </a:solidFill>
              </a:rPr>
              <a:pPr marL="12700">
                <a:lnSpc>
                  <a:spcPts val="1655"/>
                </a:lnSpc>
              </a:pPr>
              <a:t>‹#›</a:t>
            </a:fld>
            <a:endParaRPr spc="-5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67794829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000" b="1" i="1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10/21/2019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4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marL="12700">
              <a:lnSpc>
                <a:spcPts val="1655"/>
              </a:lnSpc>
            </a:pPr>
            <a:r>
              <a:rPr spc="-10" dirty="0">
                <a:solidFill>
                  <a:prstClr val="white"/>
                </a:solidFill>
              </a:rPr>
              <a:t>Visual</a:t>
            </a:r>
            <a:r>
              <a:rPr spc="-55" dirty="0">
                <a:solidFill>
                  <a:prstClr val="white"/>
                </a:solidFill>
              </a:rPr>
              <a:t> </a:t>
            </a:r>
            <a:r>
              <a:rPr spc="-5" dirty="0">
                <a:solidFill>
                  <a:prstClr val="white"/>
                </a:solidFill>
              </a:rPr>
              <a:t>1-</a:t>
            </a:r>
            <a:fld id="{81D60167-4931-47E6-BA6A-407CBD079E47}" type="slidenum">
              <a:rPr spc="-5" dirty="0">
                <a:solidFill>
                  <a:prstClr val="white"/>
                </a:solidFill>
              </a:rPr>
              <a:pPr marL="12700">
                <a:lnSpc>
                  <a:spcPts val="1655"/>
                </a:lnSpc>
              </a:pPr>
              <a:t>‹#›</a:t>
            </a:fld>
            <a:endParaRPr spc="-5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97324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3048" y="5995860"/>
            <a:ext cx="9140951" cy="858835"/>
          </a:xfrm>
          <a:prstGeom prst="rect">
            <a:avLst/>
          </a:prstGeom>
          <a:blipFill>
            <a:blip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k object 17"/>
          <p:cNvSpPr/>
          <p:nvPr/>
        </p:nvSpPr>
        <p:spPr>
          <a:xfrm>
            <a:off x="17462" y="17462"/>
            <a:ext cx="9126855" cy="0"/>
          </a:xfrm>
          <a:custGeom>
            <a:avLst/>
            <a:gdLst/>
            <a:ahLst/>
            <a:cxnLst/>
            <a:rect l="l" t="t" r="r" b="b"/>
            <a:pathLst>
              <a:path w="9126855">
                <a:moveTo>
                  <a:pt x="0" y="0"/>
                </a:moveTo>
                <a:lnTo>
                  <a:pt x="9126537" y="0"/>
                </a:lnTo>
              </a:path>
            </a:pathLst>
          </a:custGeom>
          <a:ln w="19050">
            <a:solidFill>
              <a:srgbClr val="4C4C4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bk object 18"/>
          <p:cNvSpPr/>
          <p:nvPr/>
        </p:nvSpPr>
        <p:spPr>
          <a:xfrm>
            <a:off x="17462" y="17462"/>
            <a:ext cx="0" cy="6840855"/>
          </a:xfrm>
          <a:custGeom>
            <a:avLst/>
            <a:gdLst/>
            <a:ahLst/>
            <a:cxnLst/>
            <a:rect l="l" t="t" r="r" b="b"/>
            <a:pathLst>
              <a:path h="6840855">
                <a:moveTo>
                  <a:pt x="0" y="6840537"/>
                </a:moveTo>
                <a:lnTo>
                  <a:pt x="0" y="0"/>
                </a:lnTo>
              </a:path>
            </a:pathLst>
          </a:custGeom>
          <a:ln w="19050">
            <a:solidFill>
              <a:srgbClr val="4C4C4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bk object 19"/>
          <p:cNvSpPr/>
          <p:nvPr/>
        </p:nvSpPr>
        <p:spPr>
          <a:xfrm>
            <a:off x="457200" y="914400"/>
            <a:ext cx="8229600" cy="0"/>
          </a:xfrm>
          <a:custGeom>
            <a:avLst/>
            <a:gdLst/>
            <a:ahLst/>
            <a:cxnLst/>
            <a:rect l="l" t="t" r="r" b="b"/>
            <a:pathLst>
              <a:path w="8229600">
                <a:moveTo>
                  <a:pt x="0" y="0"/>
                </a:moveTo>
                <a:lnTo>
                  <a:pt x="8229600" y="0"/>
                </a:lnTo>
              </a:path>
            </a:pathLst>
          </a:custGeom>
          <a:ln w="28575">
            <a:solidFill>
              <a:srgbClr val="1D3B5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bk object 20"/>
          <p:cNvSpPr/>
          <p:nvPr/>
        </p:nvSpPr>
        <p:spPr>
          <a:xfrm>
            <a:off x="0" y="0"/>
            <a:ext cx="9140825" cy="6850380"/>
          </a:xfrm>
          <a:custGeom>
            <a:avLst/>
            <a:gdLst/>
            <a:ahLst/>
            <a:cxnLst/>
            <a:rect l="l" t="t" r="r" b="b"/>
            <a:pathLst>
              <a:path w="9140825" h="6850380">
                <a:moveTo>
                  <a:pt x="0" y="0"/>
                </a:moveTo>
                <a:lnTo>
                  <a:pt x="9140825" y="0"/>
                </a:lnTo>
                <a:lnTo>
                  <a:pt x="9140825" y="6850062"/>
                </a:lnTo>
                <a:lnTo>
                  <a:pt x="0" y="6850062"/>
                </a:lnTo>
                <a:lnTo>
                  <a:pt x="0" y="0"/>
                </a:lnTo>
                <a:close/>
              </a:path>
            </a:pathLst>
          </a:custGeom>
          <a:ln w="19050">
            <a:solidFill>
              <a:srgbClr val="98A4A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000" b="1" i="1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10/21/2019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4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marL="12700">
              <a:lnSpc>
                <a:spcPts val="1655"/>
              </a:lnSpc>
            </a:pPr>
            <a:r>
              <a:rPr spc="-10" dirty="0"/>
              <a:t>Visual</a:t>
            </a:r>
            <a:r>
              <a:rPr spc="-55" dirty="0"/>
              <a:t> </a:t>
            </a:r>
            <a:r>
              <a:rPr spc="-5" dirty="0"/>
              <a:t>1-</a:t>
            </a:r>
            <a:fld id="{81D60167-4931-47E6-BA6A-407CBD079E47}" type="slidenum">
              <a:rPr spc="-5" dirty="0"/>
              <a:t>‹#›</a:t>
            </a:fld>
            <a:endParaRPr spc="-5" dirty="0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3048" y="5995860"/>
            <a:ext cx="9140951" cy="85883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17" name="bk object 17"/>
          <p:cNvSpPr/>
          <p:nvPr/>
        </p:nvSpPr>
        <p:spPr>
          <a:xfrm>
            <a:off x="17462" y="17462"/>
            <a:ext cx="9126855" cy="0"/>
          </a:xfrm>
          <a:custGeom>
            <a:avLst/>
            <a:gdLst/>
            <a:ahLst/>
            <a:cxnLst/>
            <a:rect l="l" t="t" r="r" b="b"/>
            <a:pathLst>
              <a:path w="9126855">
                <a:moveTo>
                  <a:pt x="0" y="0"/>
                </a:moveTo>
                <a:lnTo>
                  <a:pt x="9126537" y="0"/>
                </a:lnTo>
              </a:path>
            </a:pathLst>
          </a:custGeom>
          <a:ln w="19050">
            <a:solidFill>
              <a:srgbClr val="4C4C4C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18" name="bk object 18"/>
          <p:cNvSpPr/>
          <p:nvPr/>
        </p:nvSpPr>
        <p:spPr>
          <a:xfrm>
            <a:off x="17462" y="17462"/>
            <a:ext cx="0" cy="6840855"/>
          </a:xfrm>
          <a:custGeom>
            <a:avLst/>
            <a:gdLst/>
            <a:ahLst/>
            <a:cxnLst/>
            <a:rect l="l" t="t" r="r" b="b"/>
            <a:pathLst>
              <a:path h="6840855">
                <a:moveTo>
                  <a:pt x="0" y="6840537"/>
                </a:moveTo>
                <a:lnTo>
                  <a:pt x="0" y="0"/>
                </a:lnTo>
              </a:path>
            </a:pathLst>
          </a:custGeom>
          <a:ln w="19050">
            <a:solidFill>
              <a:srgbClr val="4C4C4C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19" name="bk object 19"/>
          <p:cNvSpPr/>
          <p:nvPr/>
        </p:nvSpPr>
        <p:spPr>
          <a:xfrm>
            <a:off x="457200" y="914400"/>
            <a:ext cx="8229600" cy="0"/>
          </a:xfrm>
          <a:custGeom>
            <a:avLst/>
            <a:gdLst/>
            <a:ahLst/>
            <a:cxnLst/>
            <a:rect l="l" t="t" r="r" b="b"/>
            <a:pathLst>
              <a:path w="8229600">
                <a:moveTo>
                  <a:pt x="0" y="0"/>
                </a:moveTo>
                <a:lnTo>
                  <a:pt x="8229600" y="0"/>
                </a:lnTo>
              </a:path>
            </a:pathLst>
          </a:custGeom>
          <a:ln w="28575">
            <a:solidFill>
              <a:srgbClr val="1D3B59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20" name="bk object 20"/>
          <p:cNvSpPr/>
          <p:nvPr/>
        </p:nvSpPr>
        <p:spPr>
          <a:xfrm>
            <a:off x="0" y="0"/>
            <a:ext cx="9140825" cy="6850380"/>
          </a:xfrm>
          <a:custGeom>
            <a:avLst/>
            <a:gdLst/>
            <a:ahLst/>
            <a:cxnLst/>
            <a:rect l="l" t="t" r="r" b="b"/>
            <a:pathLst>
              <a:path w="9140825" h="6850380">
                <a:moveTo>
                  <a:pt x="0" y="0"/>
                </a:moveTo>
                <a:lnTo>
                  <a:pt x="9140825" y="0"/>
                </a:lnTo>
                <a:lnTo>
                  <a:pt x="9140825" y="6850062"/>
                </a:lnTo>
                <a:lnTo>
                  <a:pt x="0" y="6850062"/>
                </a:lnTo>
                <a:lnTo>
                  <a:pt x="0" y="0"/>
                </a:lnTo>
                <a:close/>
              </a:path>
            </a:pathLst>
          </a:custGeom>
          <a:ln w="19050">
            <a:solidFill>
              <a:srgbClr val="98A4AF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000" b="1" i="1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10/21/2019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4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marL="12700">
              <a:lnSpc>
                <a:spcPts val="1655"/>
              </a:lnSpc>
            </a:pPr>
            <a:r>
              <a:rPr spc="-10" dirty="0">
                <a:solidFill>
                  <a:prstClr val="white"/>
                </a:solidFill>
              </a:rPr>
              <a:t>Visual</a:t>
            </a:r>
            <a:r>
              <a:rPr spc="-55" dirty="0">
                <a:solidFill>
                  <a:prstClr val="white"/>
                </a:solidFill>
              </a:rPr>
              <a:t> </a:t>
            </a:r>
            <a:r>
              <a:rPr spc="-5" dirty="0">
                <a:solidFill>
                  <a:prstClr val="white"/>
                </a:solidFill>
              </a:rPr>
              <a:t>1-</a:t>
            </a:r>
            <a:fld id="{81D60167-4931-47E6-BA6A-407CBD079E47}" type="slidenum">
              <a:rPr spc="-5" dirty="0">
                <a:solidFill>
                  <a:prstClr val="white"/>
                </a:solidFill>
              </a:rPr>
              <a:pPr marL="12700">
                <a:lnSpc>
                  <a:spcPts val="1655"/>
                </a:lnSpc>
              </a:pPr>
              <a:t>‹#›</a:t>
            </a:fld>
            <a:endParaRPr spc="-5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1754776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10/21/2019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4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marL="12700">
              <a:lnSpc>
                <a:spcPts val="1655"/>
              </a:lnSpc>
            </a:pPr>
            <a:r>
              <a:rPr spc="-10" dirty="0">
                <a:solidFill>
                  <a:prstClr val="white"/>
                </a:solidFill>
              </a:rPr>
              <a:t>Visual</a:t>
            </a:r>
            <a:r>
              <a:rPr spc="-55" dirty="0">
                <a:solidFill>
                  <a:prstClr val="white"/>
                </a:solidFill>
              </a:rPr>
              <a:t> </a:t>
            </a:r>
            <a:r>
              <a:rPr spc="-5" dirty="0">
                <a:solidFill>
                  <a:prstClr val="white"/>
                </a:solidFill>
              </a:rPr>
              <a:t>1-</a:t>
            </a:r>
            <a:fld id="{81D60167-4931-47E6-BA6A-407CBD079E47}" type="slidenum">
              <a:rPr spc="-5" dirty="0">
                <a:solidFill>
                  <a:prstClr val="white"/>
                </a:solidFill>
              </a:rPr>
              <a:pPr marL="12700">
                <a:lnSpc>
                  <a:spcPts val="1655"/>
                </a:lnSpc>
              </a:pPr>
              <a:t>‹#›</a:t>
            </a:fld>
            <a:endParaRPr spc="-5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09460738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17463" y="17463"/>
            <a:ext cx="9140825" cy="6850062"/>
          </a:xfrm>
          <a:prstGeom prst="rect">
            <a:avLst/>
          </a:prstGeom>
          <a:noFill/>
          <a:ln w="19050">
            <a:solidFill>
              <a:srgbClr val="4D4D4D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2600">
              <a:solidFill>
                <a:srgbClr val="000000"/>
              </a:solidFill>
              <a:latin typeface="Tahoma" pitchFamily="34" charset="0"/>
            </a:endParaRPr>
          </a:p>
        </p:txBody>
      </p:sp>
      <p:sp>
        <p:nvSpPr>
          <p:cNvPr id="5" name="Rectangle 9"/>
          <p:cNvSpPr>
            <a:spLocks noChangeArrowheads="1"/>
          </p:cNvSpPr>
          <p:nvPr/>
        </p:nvSpPr>
        <p:spPr bwMode="auto">
          <a:xfrm>
            <a:off x="0" y="0"/>
            <a:ext cx="9140825" cy="6850063"/>
          </a:xfrm>
          <a:prstGeom prst="rect">
            <a:avLst/>
          </a:prstGeom>
          <a:noFill/>
          <a:ln w="19050">
            <a:solidFill>
              <a:srgbClr val="98A4A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2600">
              <a:solidFill>
                <a:srgbClr val="000000"/>
              </a:solidFill>
              <a:latin typeface="Tahoma" pitchFamily="34" charset="0"/>
            </a:endParaRPr>
          </a:p>
        </p:txBody>
      </p:sp>
      <p:pic>
        <p:nvPicPr>
          <p:cNvPr id="6" name="Picture 10" descr="fema-genericvisual_noseal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999163"/>
            <a:ext cx="9145588" cy="858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9140" name="Rectangle 4"/>
          <p:cNvSpPr>
            <a:spLocks noGrp="1" noChangeAspect="1" noChangeArrowheads="1"/>
          </p:cNvSpPr>
          <p:nvPr>
            <p:ph type="ctrTitle"/>
          </p:nvPr>
        </p:nvSpPr>
        <p:spPr>
          <a:xfrm>
            <a:off x="685800" y="1676400"/>
            <a:ext cx="7772400" cy="1143000"/>
          </a:xfrm>
        </p:spPr>
        <p:txBody>
          <a:bodyPr/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219141" name="Rectangle 5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2590800"/>
            <a:ext cx="6400800" cy="1752600"/>
          </a:xfrm>
        </p:spPr>
        <p:txBody>
          <a:bodyPr/>
          <a:lstStyle>
            <a:lvl1pPr algn="ctr">
              <a:defRPr sz="3300"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7" name="Rectangle 7"/>
          <p:cNvSpPr>
            <a:spLocks noGrp="1" noChangeArrowheads="1"/>
          </p:cNvSpPr>
          <p:nvPr>
            <p:ph type="ftr" sz="quarter" idx="10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+mn-lt"/>
              </a:defRPr>
            </a:lvl1pPr>
          </a:lstStyle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03734397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8790191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44562522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0668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0668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9348209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9808399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3673045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83363964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7082757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10/21/2019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4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marL="12700">
              <a:lnSpc>
                <a:spcPts val="1655"/>
              </a:lnSpc>
            </a:pPr>
            <a:r>
              <a:rPr spc="-10" dirty="0"/>
              <a:t>Visual</a:t>
            </a:r>
            <a:r>
              <a:rPr spc="-55" dirty="0"/>
              <a:t> </a:t>
            </a:r>
            <a:r>
              <a:rPr spc="-5" dirty="0"/>
              <a:t>1-</a:t>
            </a:r>
            <a:fld id="{81D60167-4931-47E6-BA6A-407CBD079E47}" type="slidenum">
              <a:rPr spc="-5" dirty="0"/>
              <a:t>‹#›</a:t>
            </a:fld>
            <a:endParaRPr spc="-5" dirty="0"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163329666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4305739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46875" y="274638"/>
            <a:ext cx="2149475" cy="53181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95275" y="274638"/>
            <a:ext cx="6299200" cy="53181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81074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533A5E-72C1-41E8-8D63-65B8634F501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10/21/2019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FEC5EF-442C-4A58-91FE-1EB8D3F9CF6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080356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Visual 1.</a:t>
            </a:r>
            <a:fld id="{3716C31E-999E-4B1D-AF72-91197CA61B4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FEC5EF-442C-4A58-91FE-1EB8D3F9CF6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661992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Visual 1.</a:t>
            </a:r>
            <a:fld id="{D9D7DD56-A416-4BFC-A260-CF7F119CEA5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FEC5EF-442C-4A58-91FE-1EB8D3F9CF6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184478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Visual 1.</a:t>
            </a:r>
            <a:fld id="{345701D0-70E4-49D9-B35D-5915F1F1C51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FEC5EF-442C-4A58-91FE-1EB8D3F9CF6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123826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3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8.xml"/><Relationship Id="rId7" Type="http://schemas.openxmlformats.org/officeDocument/2006/relationships/slideLayout" Target="../slideLayouts/slideLayout12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7.xml"/><Relationship Id="rId1" Type="http://schemas.openxmlformats.org/officeDocument/2006/relationships/slideLayout" Target="../slideLayouts/slideLayout6.xml"/><Relationship Id="rId6" Type="http://schemas.openxmlformats.org/officeDocument/2006/relationships/slideLayout" Target="../slideLayouts/slideLayout11.xml"/><Relationship Id="rId11" Type="http://schemas.openxmlformats.org/officeDocument/2006/relationships/slideLayout" Target="../slideLayouts/slideLayout16.xml"/><Relationship Id="rId5" Type="http://schemas.openxmlformats.org/officeDocument/2006/relationships/slideLayout" Target="../slideLayouts/slideLayout10.xml"/><Relationship Id="rId10" Type="http://schemas.openxmlformats.org/officeDocument/2006/relationships/slideLayout" Target="../slideLayouts/slideLayout15.xml"/><Relationship Id="rId4" Type="http://schemas.openxmlformats.org/officeDocument/2006/relationships/slideLayout" Target="../slideLayouts/slideLayout9.xml"/><Relationship Id="rId9" Type="http://schemas.openxmlformats.org/officeDocument/2006/relationships/slideLayout" Target="../slideLayouts/slideLayout14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9.xml"/><Relationship Id="rId7" Type="http://schemas.openxmlformats.org/officeDocument/2006/relationships/image" Target="../media/image2.jpg"/><Relationship Id="rId2" Type="http://schemas.openxmlformats.org/officeDocument/2006/relationships/slideLayout" Target="../slideLayouts/slideLayout18.xml"/><Relationship Id="rId1" Type="http://schemas.openxmlformats.org/officeDocument/2006/relationships/slideLayout" Target="../slideLayouts/slideLayout17.xml"/><Relationship Id="rId6" Type="http://schemas.openxmlformats.org/officeDocument/2006/relationships/theme" Target="../theme/theme3.xml"/><Relationship Id="rId5" Type="http://schemas.openxmlformats.org/officeDocument/2006/relationships/slideLayout" Target="../slideLayouts/slideLayout21.xml"/><Relationship Id="rId4" Type="http://schemas.openxmlformats.org/officeDocument/2006/relationships/slideLayout" Target="../slideLayouts/slideLayout20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4.xml"/><Relationship Id="rId7" Type="http://schemas.openxmlformats.org/officeDocument/2006/relationships/image" Target="../media/image2.jpg"/><Relationship Id="rId2" Type="http://schemas.openxmlformats.org/officeDocument/2006/relationships/slideLayout" Target="../slideLayouts/slideLayout23.xml"/><Relationship Id="rId1" Type="http://schemas.openxmlformats.org/officeDocument/2006/relationships/slideLayout" Target="../slideLayouts/slideLayout22.xml"/><Relationship Id="rId6" Type="http://schemas.openxmlformats.org/officeDocument/2006/relationships/theme" Target="../theme/theme4.xml"/><Relationship Id="rId5" Type="http://schemas.openxmlformats.org/officeDocument/2006/relationships/slideLayout" Target="../slideLayouts/slideLayout26.xml"/><Relationship Id="rId4" Type="http://schemas.openxmlformats.org/officeDocument/2006/relationships/slideLayout" Target="../slideLayouts/slideLayout25.xml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9.xml"/><Relationship Id="rId7" Type="http://schemas.openxmlformats.org/officeDocument/2006/relationships/image" Target="../media/image2.jpg"/><Relationship Id="rId2" Type="http://schemas.openxmlformats.org/officeDocument/2006/relationships/slideLayout" Target="../slideLayouts/slideLayout28.xml"/><Relationship Id="rId1" Type="http://schemas.openxmlformats.org/officeDocument/2006/relationships/slideLayout" Target="../slideLayouts/slideLayout27.xml"/><Relationship Id="rId6" Type="http://schemas.openxmlformats.org/officeDocument/2006/relationships/theme" Target="../theme/theme5.xml"/><Relationship Id="rId5" Type="http://schemas.openxmlformats.org/officeDocument/2006/relationships/slideLayout" Target="../slideLayouts/slideLayout31.xml"/><Relationship Id="rId4" Type="http://schemas.openxmlformats.org/officeDocument/2006/relationships/slideLayout" Target="../slideLayouts/slideLayout30.xml"/></Relationships>
</file>

<file path=ppt/slideMasters/_rels/slideMaster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4.xml"/><Relationship Id="rId7" Type="http://schemas.openxmlformats.org/officeDocument/2006/relationships/image" Target="../media/image2.jpg"/><Relationship Id="rId2" Type="http://schemas.openxmlformats.org/officeDocument/2006/relationships/slideLayout" Target="../slideLayouts/slideLayout33.xml"/><Relationship Id="rId1" Type="http://schemas.openxmlformats.org/officeDocument/2006/relationships/slideLayout" Target="../slideLayouts/slideLayout32.xml"/><Relationship Id="rId6" Type="http://schemas.openxmlformats.org/officeDocument/2006/relationships/theme" Target="../theme/theme6.xml"/><Relationship Id="rId5" Type="http://schemas.openxmlformats.org/officeDocument/2006/relationships/slideLayout" Target="../slideLayouts/slideLayout36.xml"/><Relationship Id="rId4" Type="http://schemas.openxmlformats.org/officeDocument/2006/relationships/slideLayout" Target="../slideLayouts/slideLayout35.xml"/></Relationships>
</file>

<file path=ppt/slideMasters/_rels/slideMaster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9.xml"/><Relationship Id="rId7" Type="http://schemas.openxmlformats.org/officeDocument/2006/relationships/image" Target="../media/image2.jpg"/><Relationship Id="rId2" Type="http://schemas.openxmlformats.org/officeDocument/2006/relationships/slideLayout" Target="../slideLayouts/slideLayout38.xml"/><Relationship Id="rId1" Type="http://schemas.openxmlformats.org/officeDocument/2006/relationships/slideLayout" Target="../slideLayouts/slideLayout37.xml"/><Relationship Id="rId6" Type="http://schemas.openxmlformats.org/officeDocument/2006/relationships/theme" Target="../theme/theme7.xml"/><Relationship Id="rId5" Type="http://schemas.openxmlformats.org/officeDocument/2006/relationships/slideLayout" Target="../slideLayouts/slideLayout41.xml"/><Relationship Id="rId4" Type="http://schemas.openxmlformats.org/officeDocument/2006/relationships/slideLayout" Target="../slideLayouts/slideLayout40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9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44.xml"/><Relationship Id="rId7" Type="http://schemas.openxmlformats.org/officeDocument/2006/relationships/slideLayout" Target="../slideLayouts/slideLayout48.xml"/><Relationship Id="rId12" Type="http://schemas.openxmlformats.org/officeDocument/2006/relationships/theme" Target="../theme/theme8.xml"/><Relationship Id="rId2" Type="http://schemas.openxmlformats.org/officeDocument/2006/relationships/slideLayout" Target="../slideLayouts/slideLayout43.xml"/><Relationship Id="rId1" Type="http://schemas.openxmlformats.org/officeDocument/2006/relationships/slideLayout" Target="../slideLayouts/slideLayout42.xml"/><Relationship Id="rId6" Type="http://schemas.openxmlformats.org/officeDocument/2006/relationships/slideLayout" Target="../slideLayouts/slideLayout47.xml"/><Relationship Id="rId11" Type="http://schemas.openxmlformats.org/officeDocument/2006/relationships/slideLayout" Target="../slideLayouts/slideLayout52.xml"/><Relationship Id="rId5" Type="http://schemas.openxmlformats.org/officeDocument/2006/relationships/slideLayout" Target="../slideLayouts/slideLayout46.xml"/><Relationship Id="rId10" Type="http://schemas.openxmlformats.org/officeDocument/2006/relationships/slideLayout" Target="../slideLayouts/slideLayout51.xml"/><Relationship Id="rId4" Type="http://schemas.openxmlformats.org/officeDocument/2006/relationships/slideLayout" Target="../slideLayouts/slideLayout45.xml"/><Relationship Id="rId9" Type="http://schemas.openxmlformats.org/officeDocument/2006/relationships/slideLayout" Target="../slideLayouts/slideLayout5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3048" y="5995860"/>
            <a:ext cx="9140951" cy="858835"/>
          </a:xfrm>
          <a:prstGeom prst="rect">
            <a:avLst/>
          </a:prstGeom>
          <a:blipFill>
            <a:blip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k object 17"/>
          <p:cNvSpPr/>
          <p:nvPr/>
        </p:nvSpPr>
        <p:spPr>
          <a:xfrm>
            <a:off x="17462" y="17462"/>
            <a:ext cx="9126855" cy="0"/>
          </a:xfrm>
          <a:custGeom>
            <a:avLst/>
            <a:gdLst/>
            <a:ahLst/>
            <a:cxnLst/>
            <a:rect l="l" t="t" r="r" b="b"/>
            <a:pathLst>
              <a:path w="9126855">
                <a:moveTo>
                  <a:pt x="0" y="0"/>
                </a:moveTo>
                <a:lnTo>
                  <a:pt x="9126537" y="0"/>
                </a:lnTo>
              </a:path>
            </a:pathLst>
          </a:custGeom>
          <a:ln w="19050">
            <a:solidFill>
              <a:srgbClr val="4C4C4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bk object 18"/>
          <p:cNvSpPr/>
          <p:nvPr/>
        </p:nvSpPr>
        <p:spPr>
          <a:xfrm>
            <a:off x="17462" y="17462"/>
            <a:ext cx="0" cy="6840855"/>
          </a:xfrm>
          <a:custGeom>
            <a:avLst/>
            <a:gdLst/>
            <a:ahLst/>
            <a:cxnLst/>
            <a:rect l="l" t="t" r="r" b="b"/>
            <a:pathLst>
              <a:path h="6840855">
                <a:moveTo>
                  <a:pt x="0" y="6840537"/>
                </a:moveTo>
                <a:lnTo>
                  <a:pt x="0" y="0"/>
                </a:lnTo>
              </a:path>
            </a:pathLst>
          </a:custGeom>
          <a:ln w="19050">
            <a:solidFill>
              <a:srgbClr val="4C4C4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2306612" y="2212467"/>
            <a:ext cx="4530774" cy="124523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000" b="1" i="1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553307" y="1603502"/>
            <a:ext cx="8037385" cy="148843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1" i="0">
                <a:solidFill>
                  <a:srgbClr val="003366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6377940"/>
            <a:ext cx="292608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10/21/2019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7807804" y="6293666"/>
            <a:ext cx="963295" cy="22542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4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marL="12700">
              <a:lnSpc>
                <a:spcPts val="1655"/>
              </a:lnSpc>
            </a:pPr>
            <a:r>
              <a:rPr spc="-10" dirty="0"/>
              <a:t>Visual</a:t>
            </a:r>
            <a:r>
              <a:rPr spc="-55" dirty="0"/>
              <a:t> </a:t>
            </a:r>
            <a:r>
              <a:rPr spc="-5" dirty="0"/>
              <a:t>1-</a:t>
            </a:r>
            <a:fld id="{81D60167-4931-47E6-BA6A-407CBD079E47}" type="slidenum">
              <a:rPr spc="-5" dirty="0"/>
              <a:t>‹#›</a:t>
            </a:fld>
            <a:endParaRPr spc="-5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>
                  <a:tint val="75000"/>
                </a:prstClr>
              </a:solidFill>
              <a:latin typeface="Tahoma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mtClean="0">
                <a:solidFill>
                  <a:prstClr val="black">
                    <a:tint val="75000"/>
                  </a:prstClr>
                </a:solidFill>
                <a:latin typeface="Tahoma" pitchFamily="34" charset="0"/>
              </a:rPr>
              <a:t>Visual 1.</a:t>
            </a:r>
            <a:fld id="{F9B0CBB3-93CD-48D1-8D80-11A59026417C}" type="slidenum">
              <a:rPr lang="en-US" smtClean="0">
                <a:solidFill>
                  <a:prstClr val="black">
                    <a:tint val="75000"/>
                  </a:prstClr>
                </a:solidFill>
                <a:latin typeface="Tahoma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Tahoma" pitchFamily="34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2EFEC5EF-442C-4A58-91FE-1EB8D3F9CF6D}" type="slidenum">
              <a:rPr lang="en-US" smtClean="0">
                <a:solidFill>
                  <a:prstClr val="black">
                    <a:tint val="75000"/>
                  </a:prstClr>
                </a:solidFill>
                <a:latin typeface="Tahoma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Tahoma" pitchFamily="34" charset="0"/>
            </a:endParaRPr>
          </a:p>
        </p:txBody>
      </p:sp>
      <p:pic>
        <p:nvPicPr>
          <p:cNvPr id="7" name="Picture 11" descr="C:\Files\Templates-forms\fema-genericvisual_noseal.jpg"/>
          <p:cNvPicPr>
            <a:picLocks noChangeAspect="1" noChangeArrowheads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992813"/>
            <a:ext cx="9145588" cy="858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441857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68" r:id="rId2"/>
    <p:sldLayoutId id="2147483669" r:id="rId3"/>
    <p:sldLayoutId id="2147483670" r:id="rId4"/>
    <p:sldLayoutId id="2147483671" r:id="rId5"/>
    <p:sldLayoutId id="2147483672" r:id="rId6"/>
    <p:sldLayoutId id="2147483673" r:id="rId7"/>
    <p:sldLayoutId id="2147483674" r:id="rId8"/>
    <p:sldLayoutId id="2147483675" r:id="rId9"/>
    <p:sldLayoutId id="2147483676" r:id="rId10"/>
    <p:sldLayoutId id="2147483677" r:id="rId11"/>
  </p:sldLayoutIdLs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utoUpdateAnimBg="0"/>
    </p:bldLst>
  </p:timing>
  <p:hf sldNum="0"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3048" y="5995860"/>
            <a:ext cx="9140951" cy="858835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17" name="bk object 17"/>
          <p:cNvSpPr/>
          <p:nvPr/>
        </p:nvSpPr>
        <p:spPr>
          <a:xfrm>
            <a:off x="17462" y="17462"/>
            <a:ext cx="9126855" cy="0"/>
          </a:xfrm>
          <a:custGeom>
            <a:avLst/>
            <a:gdLst/>
            <a:ahLst/>
            <a:cxnLst/>
            <a:rect l="l" t="t" r="r" b="b"/>
            <a:pathLst>
              <a:path w="9126855">
                <a:moveTo>
                  <a:pt x="0" y="0"/>
                </a:moveTo>
                <a:lnTo>
                  <a:pt x="9126537" y="0"/>
                </a:lnTo>
              </a:path>
            </a:pathLst>
          </a:custGeom>
          <a:ln w="19050">
            <a:solidFill>
              <a:srgbClr val="4C4C4C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18" name="bk object 18"/>
          <p:cNvSpPr/>
          <p:nvPr/>
        </p:nvSpPr>
        <p:spPr>
          <a:xfrm>
            <a:off x="17462" y="17462"/>
            <a:ext cx="0" cy="6840855"/>
          </a:xfrm>
          <a:custGeom>
            <a:avLst/>
            <a:gdLst/>
            <a:ahLst/>
            <a:cxnLst/>
            <a:rect l="l" t="t" r="r" b="b"/>
            <a:pathLst>
              <a:path h="6840855">
                <a:moveTo>
                  <a:pt x="0" y="6840537"/>
                </a:moveTo>
                <a:lnTo>
                  <a:pt x="0" y="0"/>
                </a:lnTo>
              </a:path>
            </a:pathLst>
          </a:custGeom>
          <a:ln w="19050">
            <a:solidFill>
              <a:srgbClr val="4C4C4C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2306612" y="2212467"/>
            <a:ext cx="4530774" cy="124523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000" b="1" i="1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553307" y="1603502"/>
            <a:ext cx="8037385" cy="148843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1" i="0">
                <a:solidFill>
                  <a:srgbClr val="003366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6377940"/>
            <a:ext cx="292608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10/21/2019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7807804" y="6293666"/>
            <a:ext cx="963295" cy="22542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4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marL="12700">
              <a:lnSpc>
                <a:spcPts val="1655"/>
              </a:lnSpc>
            </a:pPr>
            <a:r>
              <a:rPr spc="-10" dirty="0">
                <a:solidFill>
                  <a:prstClr val="white"/>
                </a:solidFill>
              </a:rPr>
              <a:t>Visual</a:t>
            </a:r>
            <a:r>
              <a:rPr spc="-55" dirty="0">
                <a:solidFill>
                  <a:prstClr val="white"/>
                </a:solidFill>
              </a:rPr>
              <a:t> </a:t>
            </a:r>
            <a:r>
              <a:rPr spc="-5" dirty="0">
                <a:solidFill>
                  <a:prstClr val="white"/>
                </a:solidFill>
              </a:rPr>
              <a:t>1-</a:t>
            </a:r>
            <a:fld id="{81D60167-4931-47E6-BA6A-407CBD079E47}" type="slidenum">
              <a:rPr spc="-5" dirty="0">
                <a:solidFill>
                  <a:prstClr val="white"/>
                </a:solidFill>
              </a:rPr>
              <a:pPr marL="12700">
                <a:lnSpc>
                  <a:spcPts val="1655"/>
                </a:lnSpc>
              </a:pPr>
              <a:t>‹#›</a:t>
            </a:fld>
            <a:endParaRPr spc="-5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909293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  <p:sldLayoutId id="2147483692" r:id="rId2"/>
    <p:sldLayoutId id="2147483693" r:id="rId3"/>
    <p:sldLayoutId id="2147483694" r:id="rId4"/>
    <p:sldLayoutId id="214748369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3048" y="5995860"/>
            <a:ext cx="9140951" cy="858835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17" name="bk object 17"/>
          <p:cNvSpPr/>
          <p:nvPr/>
        </p:nvSpPr>
        <p:spPr>
          <a:xfrm>
            <a:off x="17462" y="17462"/>
            <a:ext cx="9126855" cy="0"/>
          </a:xfrm>
          <a:custGeom>
            <a:avLst/>
            <a:gdLst/>
            <a:ahLst/>
            <a:cxnLst/>
            <a:rect l="l" t="t" r="r" b="b"/>
            <a:pathLst>
              <a:path w="9126855">
                <a:moveTo>
                  <a:pt x="0" y="0"/>
                </a:moveTo>
                <a:lnTo>
                  <a:pt x="9126537" y="0"/>
                </a:lnTo>
              </a:path>
            </a:pathLst>
          </a:custGeom>
          <a:ln w="19050">
            <a:solidFill>
              <a:srgbClr val="4C4C4C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18" name="bk object 18"/>
          <p:cNvSpPr/>
          <p:nvPr/>
        </p:nvSpPr>
        <p:spPr>
          <a:xfrm>
            <a:off x="17462" y="17462"/>
            <a:ext cx="0" cy="6840855"/>
          </a:xfrm>
          <a:custGeom>
            <a:avLst/>
            <a:gdLst/>
            <a:ahLst/>
            <a:cxnLst/>
            <a:rect l="l" t="t" r="r" b="b"/>
            <a:pathLst>
              <a:path h="6840855">
                <a:moveTo>
                  <a:pt x="0" y="6840537"/>
                </a:moveTo>
                <a:lnTo>
                  <a:pt x="0" y="0"/>
                </a:lnTo>
              </a:path>
            </a:pathLst>
          </a:custGeom>
          <a:ln w="19050">
            <a:solidFill>
              <a:srgbClr val="4C4C4C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2306612" y="2212467"/>
            <a:ext cx="4530774" cy="124523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000" b="1" i="1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553307" y="1603502"/>
            <a:ext cx="8037385" cy="148843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1" i="0">
                <a:solidFill>
                  <a:srgbClr val="003366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6377940"/>
            <a:ext cx="292608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10/21/2019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7807804" y="6293666"/>
            <a:ext cx="963295" cy="22542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4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marL="12700">
              <a:lnSpc>
                <a:spcPts val="1655"/>
              </a:lnSpc>
            </a:pPr>
            <a:r>
              <a:rPr spc="-10" dirty="0">
                <a:solidFill>
                  <a:prstClr val="white"/>
                </a:solidFill>
              </a:rPr>
              <a:t>Visual</a:t>
            </a:r>
            <a:r>
              <a:rPr spc="-55" dirty="0">
                <a:solidFill>
                  <a:prstClr val="white"/>
                </a:solidFill>
              </a:rPr>
              <a:t> </a:t>
            </a:r>
            <a:r>
              <a:rPr spc="-5" dirty="0">
                <a:solidFill>
                  <a:prstClr val="white"/>
                </a:solidFill>
              </a:rPr>
              <a:t>1-</a:t>
            </a:r>
            <a:fld id="{81D60167-4931-47E6-BA6A-407CBD079E47}" type="slidenum">
              <a:rPr spc="-5" dirty="0">
                <a:solidFill>
                  <a:prstClr val="white"/>
                </a:solidFill>
              </a:rPr>
              <a:pPr marL="12700">
                <a:lnSpc>
                  <a:spcPts val="1655"/>
                </a:lnSpc>
              </a:pPr>
              <a:t>‹#›</a:t>
            </a:fld>
            <a:endParaRPr spc="-5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423897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3048" y="5995860"/>
            <a:ext cx="9140951" cy="858835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17" name="bk object 17"/>
          <p:cNvSpPr/>
          <p:nvPr/>
        </p:nvSpPr>
        <p:spPr>
          <a:xfrm>
            <a:off x="17462" y="17462"/>
            <a:ext cx="9126855" cy="0"/>
          </a:xfrm>
          <a:custGeom>
            <a:avLst/>
            <a:gdLst/>
            <a:ahLst/>
            <a:cxnLst/>
            <a:rect l="l" t="t" r="r" b="b"/>
            <a:pathLst>
              <a:path w="9126855">
                <a:moveTo>
                  <a:pt x="0" y="0"/>
                </a:moveTo>
                <a:lnTo>
                  <a:pt x="9126537" y="0"/>
                </a:lnTo>
              </a:path>
            </a:pathLst>
          </a:custGeom>
          <a:ln w="19050">
            <a:solidFill>
              <a:srgbClr val="4C4C4C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18" name="bk object 18"/>
          <p:cNvSpPr/>
          <p:nvPr/>
        </p:nvSpPr>
        <p:spPr>
          <a:xfrm>
            <a:off x="17462" y="17462"/>
            <a:ext cx="0" cy="6840855"/>
          </a:xfrm>
          <a:custGeom>
            <a:avLst/>
            <a:gdLst/>
            <a:ahLst/>
            <a:cxnLst/>
            <a:rect l="l" t="t" r="r" b="b"/>
            <a:pathLst>
              <a:path h="6840855">
                <a:moveTo>
                  <a:pt x="0" y="6840537"/>
                </a:moveTo>
                <a:lnTo>
                  <a:pt x="0" y="0"/>
                </a:lnTo>
              </a:path>
            </a:pathLst>
          </a:custGeom>
          <a:ln w="19050">
            <a:solidFill>
              <a:srgbClr val="4C4C4C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2306612" y="2212467"/>
            <a:ext cx="4530774" cy="124523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000" b="1" i="1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553307" y="1603502"/>
            <a:ext cx="8037385" cy="148843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1" i="0">
                <a:solidFill>
                  <a:srgbClr val="003366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6377940"/>
            <a:ext cx="292608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10/21/2019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7807804" y="6293666"/>
            <a:ext cx="963295" cy="22542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4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marL="12700">
              <a:lnSpc>
                <a:spcPts val="1655"/>
              </a:lnSpc>
            </a:pPr>
            <a:r>
              <a:rPr spc="-10" dirty="0">
                <a:solidFill>
                  <a:prstClr val="white"/>
                </a:solidFill>
              </a:rPr>
              <a:t>Visual</a:t>
            </a:r>
            <a:r>
              <a:rPr spc="-55" dirty="0">
                <a:solidFill>
                  <a:prstClr val="white"/>
                </a:solidFill>
              </a:rPr>
              <a:t> </a:t>
            </a:r>
            <a:r>
              <a:rPr spc="-5" dirty="0">
                <a:solidFill>
                  <a:prstClr val="white"/>
                </a:solidFill>
              </a:rPr>
              <a:t>1-</a:t>
            </a:r>
            <a:fld id="{81D60167-4931-47E6-BA6A-407CBD079E47}" type="slidenum">
              <a:rPr spc="-5" dirty="0">
                <a:solidFill>
                  <a:prstClr val="white"/>
                </a:solidFill>
              </a:rPr>
              <a:pPr marL="12700">
                <a:lnSpc>
                  <a:spcPts val="1655"/>
                </a:lnSpc>
              </a:pPr>
              <a:t>‹#›</a:t>
            </a:fld>
            <a:endParaRPr spc="-5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106075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3" r:id="rId1"/>
    <p:sldLayoutId id="2147483704" r:id="rId2"/>
    <p:sldLayoutId id="2147483705" r:id="rId3"/>
    <p:sldLayoutId id="2147483706" r:id="rId4"/>
    <p:sldLayoutId id="2147483707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3048" y="5995860"/>
            <a:ext cx="9140951" cy="858835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17" name="bk object 17"/>
          <p:cNvSpPr/>
          <p:nvPr/>
        </p:nvSpPr>
        <p:spPr>
          <a:xfrm>
            <a:off x="17462" y="17462"/>
            <a:ext cx="9126855" cy="0"/>
          </a:xfrm>
          <a:custGeom>
            <a:avLst/>
            <a:gdLst/>
            <a:ahLst/>
            <a:cxnLst/>
            <a:rect l="l" t="t" r="r" b="b"/>
            <a:pathLst>
              <a:path w="9126855">
                <a:moveTo>
                  <a:pt x="0" y="0"/>
                </a:moveTo>
                <a:lnTo>
                  <a:pt x="9126537" y="0"/>
                </a:lnTo>
              </a:path>
            </a:pathLst>
          </a:custGeom>
          <a:ln w="19050">
            <a:solidFill>
              <a:srgbClr val="4C4C4C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18" name="bk object 18"/>
          <p:cNvSpPr/>
          <p:nvPr/>
        </p:nvSpPr>
        <p:spPr>
          <a:xfrm>
            <a:off x="17462" y="17462"/>
            <a:ext cx="0" cy="6840855"/>
          </a:xfrm>
          <a:custGeom>
            <a:avLst/>
            <a:gdLst/>
            <a:ahLst/>
            <a:cxnLst/>
            <a:rect l="l" t="t" r="r" b="b"/>
            <a:pathLst>
              <a:path h="6840855">
                <a:moveTo>
                  <a:pt x="0" y="6840537"/>
                </a:moveTo>
                <a:lnTo>
                  <a:pt x="0" y="0"/>
                </a:lnTo>
              </a:path>
            </a:pathLst>
          </a:custGeom>
          <a:ln w="19050">
            <a:solidFill>
              <a:srgbClr val="4C4C4C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2306612" y="2212467"/>
            <a:ext cx="4530774" cy="124523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000" b="1" i="1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553307" y="1603502"/>
            <a:ext cx="8037385" cy="148843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1" i="0">
                <a:solidFill>
                  <a:srgbClr val="003366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6377940"/>
            <a:ext cx="292608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10/21/2019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7807804" y="6293666"/>
            <a:ext cx="963295" cy="22542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4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marL="12700">
              <a:lnSpc>
                <a:spcPts val="1655"/>
              </a:lnSpc>
            </a:pPr>
            <a:r>
              <a:rPr spc="-10" dirty="0">
                <a:solidFill>
                  <a:prstClr val="white"/>
                </a:solidFill>
              </a:rPr>
              <a:t>Visual</a:t>
            </a:r>
            <a:r>
              <a:rPr spc="-55" dirty="0">
                <a:solidFill>
                  <a:prstClr val="white"/>
                </a:solidFill>
              </a:rPr>
              <a:t> </a:t>
            </a:r>
            <a:r>
              <a:rPr spc="-5" dirty="0">
                <a:solidFill>
                  <a:prstClr val="white"/>
                </a:solidFill>
              </a:rPr>
              <a:t>1-</a:t>
            </a:r>
            <a:fld id="{81D60167-4931-47E6-BA6A-407CBD079E47}" type="slidenum">
              <a:rPr spc="-5" dirty="0">
                <a:solidFill>
                  <a:prstClr val="white"/>
                </a:solidFill>
              </a:rPr>
              <a:pPr marL="12700">
                <a:lnSpc>
                  <a:spcPts val="1655"/>
                </a:lnSpc>
              </a:pPr>
              <a:t>‹#›</a:t>
            </a:fld>
            <a:endParaRPr spc="-5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031196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3048" y="5995860"/>
            <a:ext cx="9140951" cy="858835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17" name="bk object 17"/>
          <p:cNvSpPr/>
          <p:nvPr/>
        </p:nvSpPr>
        <p:spPr>
          <a:xfrm>
            <a:off x="17462" y="17462"/>
            <a:ext cx="9126855" cy="0"/>
          </a:xfrm>
          <a:custGeom>
            <a:avLst/>
            <a:gdLst/>
            <a:ahLst/>
            <a:cxnLst/>
            <a:rect l="l" t="t" r="r" b="b"/>
            <a:pathLst>
              <a:path w="9126855">
                <a:moveTo>
                  <a:pt x="0" y="0"/>
                </a:moveTo>
                <a:lnTo>
                  <a:pt x="9126537" y="0"/>
                </a:lnTo>
              </a:path>
            </a:pathLst>
          </a:custGeom>
          <a:ln w="19050">
            <a:solidFill>
              <a:srgbClr val="4C4C4C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18" name="bk object 18"/>
          <p:cNvSpPr/>
          <p:nvPr/>
        </p:nvSpPr>
        <p:spPr>
          <a:xfrm>
            <a:off x="17462" y="17462"/>
            <a:ext cx="0" cy="6840855"/>
          </a:xfrm>
          <a:custGeom>
            <a:avLst/>
            <a:gdLst/>
            <a:ahLst/>
            <a:cxnLst/>
            <a:rect l="l" t="t" r="r" b="b"/>
            <a:pathLst>
              <a:path h="6840855">
                <a:moveTo>
                  <a:pt x="0" y="6840537"/>
                </a:moveTo>
                <a:lnTo>
                  <a:pt x="0" y="0"/>
                </a:lnTo>
              </a:path>
            </a:pathLst>
          </a:custGeom>
          <a:ln w="19050">
            <a:solidFill>
              <a:srgbClr val="4C4C4C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2306612" y="2212467"/>
            <a:ext cx="4530774" cy="124523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000" b="1" i="1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553307" y="1603502"/>
            <a:ext cx="8037385" cy="148843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1" i="0">
                <a:solidFill>
                  <a:srgbClr val="003366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6377940"/>
            <a:ext cx="292608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10/21/2019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7807804" y="6293666"/>
            <a:ext cx="963295" cy="22542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4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marL="12700">
              <a:lnSpc>
                <a:spcPts val="1655"/>
              </a:lnSpc>
            </a:pPr>
            <a:r>
              <a:rPr spc="-10" dirty="0">
                <a:solidFill>
                  <a:prstClr val="white"/>
                </a:solidFill>
              </a:rPr>
              <a:t>Visual</a:t>
            </a:r>
            <a:r>
              <a:rPr spc="-55" dirty="0">
                <a:solidFill>
                  <a:prstClr val="white"/>
                </a:solidFill>
              </a:rPr>
              <a:t> </a:t>
            </a:r>
            <a:r>
              <a:rPr spc="-5" dirty="0">
                <a:solidFill>
                  <a:prstClr val="white"/>
                </a:solidFill>
              </a:rPr>
              <a:t>1-</a:t>
            </a:r>
            <a:fld id="{81D60167-4931-47E6-BA6A-407CBD079E47}" type="slidenum">
              <a:rPr spc="-5" dirty="0">
                <a:solidFill>
                  <a:prstClr val="white"/>
                </a:solidFill>
              </a:rPr>
              <a:pPr marL="12700">
                <a:lnSpc>
                  <a:spcPts val="1655"/>
                </a:lnSpc>
              </a:pPr>
              <a:t>‹#›</a:t>
            </a:fld>
            <a:endParaRPr spc="-5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581056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5" r:id="rId1"/>
    <p:sldLayoutId id="2147483716" r:id="rId2"/>
    <p:sldLayoutId id="2147483717" r:id="rId3"/>
    <p:sldLayoutId id="2147483718" r:id="rId4"/>
    <p:sldLayoutId id="2147483719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395274"/>
            </a:gs>
            <a:gs pos="50000">
              <a:srgbClr val="46648D"/>
            </a:gs>
            <a:gs pos="100000">
              <a:srgbClr val="395274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11" descr="fema-genericvisual_noseal"/>
          <p:cNvPicPr>
            <a:picLocks noChangeAspect="1" noChangeArrowheads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992813"/>
            <a:ext cx="9145588" cy="858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7" name="Rectangle 2"/>
          <p:cNvSpPr>
            <a:spLocks noChangeArrowheads="1"/>
          </p:cNvSpPr>
          <p:nvPr/>
        </p:nvSpPr>
        <p:spPr bwMode="auto">
          <a:xfrm>
            <a:off x="17463" y="17463"/>
            <a:ext cx="9140825" cy="6850062"/>
          </a:xfrm>
          <a:prstGeom prst="rect">
            <a:avLst/>
          </a:prstGeom>
          <a:noFill/>
          <a:ln w="19050">
            <a:solidFill>
              <a:srgbClr val="4D4D4D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2600">
              <a:solidFill>
                <a:srgbClr val="000000"/>
              </a:solidFill>
              <a:latin typeface="Tahoma" pitchFamily="34" charset="0"/>
            </a:endParaRPr>
          </a:p>
        </p:txBody>
      </p:sp>
      <p:sp>
        <p:nvSpPr>
          <p:cNvPr id="1028" name="Rectangle 4"/>
          <p:cNvSpPr>
            <a:spLocks noGrp="1" noChangeAspect="1" noChangeArrowheads="1"/>
          </p:cNvSpPr>
          <p:nvPr>
            <p:ph type="title"/>
          </p:nvPr>
        </p:nvSpPr>
        <p:spPr bwMode="auto">
          <a:xfrm>
            <a:off x="295275" y="274638"/>
            <a:ext cx="8601075" cy="868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146304" tIns="45720" rIns="146304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0668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30" name="Line 8"/>
          <p:cNvSpPr>
            <a:spLocks noChangeShapeType="1"/>
          </p:cNvSpPr>
          <p:nvPr/>
        </p:nvSpPr>
        <p:spPr bwMode="auto">
          <a:xfrm>
            <a:off x="457200" y="914400"/>
            <a:ext cx="8229600" cy="0"/>
          </a:xfrm>
          <a:prstGeom prst="line">
            <a:avLst/>
          </a:prstGeom>
          <a:noFill/>
          <a:ln w="28575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2600">
              <a:solidFill>
                <a:srgbClr val="000000"/>
              </a:solidFill>
              <a:latin typeface="Tahoma" pitchFamily="34" charset="0"/>
            </a:endParaRPr>
          </a:p>
        </p:txBody>
      </p:sp>
      <p:sp>
        <p:nvSpPr>
          <p:cNvPr id="1031" name="Rectangle 10"/>
          <p:cNvSpPr>
            <a:spLocks noChangeArrowheads="1"/>
          </p:cNvSpPr>
          <p:nvPr/>
        </p:nvSpPr>
        <p:spPr bwMode="auto">
          <a:xfrm>
            <a:off x="0" y="0"/>
            <a:ext cx="9140825" cy="6850063"/>
          </a:xfrm>
          <a:prstGeom prst="rect">
            <a:avLst/>
          </a:prstGeom>
          <a:noFill/>
          <a:ln w="19050">
            <a:solidFill>
              <a:srgbClr val="98A4A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2600">
              <a:solidFill>
                <a:srgbClr val="000000"/>
              </a:solidFill>
              <a:latin typeface="Tahoma" pitchFamily="34" charset="0"/>
            </a:endParaRPr>
          </a:p>
        </p:txBody>
      </p:sp>
      <p:sp>
        <p:nvSpPr>
          <p:cNvPr id="1032" name="Rectangle 12"/>
          <p:cNvSpPr>
            <a:spLocks noChangeArrowheads="1"/>
          </p:cNvSpPr>
          <p:nvPr userDrawn="1"/>
        </p:nvSpPr>
        <p:spPr bwMode="gray">
          <a:xfrm>
            <a:off x="6248400" y="6019800"/>
            <a:ext cx="28956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algn="r" fontAlgn="base">
              <a:spcBef>
                <a:spcPct val="0"/>
              </a:spcBef>
              <a:spcAft>
                <a:spcPct val="0"/>
              </a:spcAft>
            </a:pPr>
            <a:r>
              <a:rPr lang="en-US" sz="1400" b="1">
                <a:solidFill>
                  <a:srgbClr val="FFFFFF"/>
                </a:solidFill>
              </a:rPr>
              <a:t> Visual 1.</a:t>
            </a:r>
            <a:fld id="{E602A648-DE56-42A4-B088-CB01B1009C74}" type="slidenum">
              <a:rPr lang="en-US" sz="1400" b="1">
                <a:solidFill>
                  <a:srgbClr val="FFFFFF"/>
                </a:solidFill>
              </a:rPr>
              <a:pPr algn="r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sz="1400" b="1">
              <a:solidFill>
                <a:srgbClr val="FFFFFF"/>
              </a:solidFill>
            </a:endParaRPr>
          </a:p>
        </p:txBody>
      </p:sp>
      <p:sp>
        <p:nvSpPr>
          <p:cNvPr id="1033" name="Text Box 13"/>
          <p:cNvSpPr txBox="1">
            <a:spLocks noChangeArrowheads="1"/>
          </p:cNvSpPr>
          <p:nvPr userDrawn="1"/>
        </p:nvSpPr>
        <p:spPr bwMode="gray">
          <a:xfrm>
            <a:off x="228600" y="6019800"/>
            <a:ext cx="5872163" cy="517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6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6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6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6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6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fontAlgn="base" hangingPunct="1">
              <a:spcBef>
                <a:spcPct val="50000"/>
              </a:spcBef>
              <a:spcAft>
                <a:spcPct val="0"/>
              </a:spcAft>
              <a:defRPr/>
            </a:pPr>
            <a:r>
              <a:rPr lang="en-US" sz="1400" b="1" smtClean="0">
                <a:solidFill>
                  <a:srgbClr val="FFFFFF"/>
                </a:solidFill>
                <a:latin typeface="Arial" charset="0"/>
              </a:rPr>
              <a:t>Unit 1:  </a:t>
            </a:r>
            <a:br>
              <a:rPr lang="en-US" sz="1400" b="1" smtClean="0">
                <a:solidFill>
                  <a:srgbClr val="FFFFFF"/>
                </a:solidFill>
                <a:latin typeface="Arial" charset="0"/>
              </a:rPr>
            </a:br>
            <a:r>
              <a:rPr lang="en-US" sz="1400" b="1" smtClean="0">
                <a:solidFill>
                  <a:srgbClr val="FFFFFF"/>
                </a:solidFill>
                <a:latin typeface="Arial" charset="0"/>
              </a:rPr>
              <a:t>Course Overview</a:t>
            </a:r>
          </a:p>
        </p:txBody>
      </p:sp>
    </p:spTree>
    <p:extLst>
      <p:ext uri="{BB962C8B-B14F-4D97-AF65-F5344CB8AC3E}">
        <p14:creationId xmlns:p14="http://schemas.microsoft.com/office/powerpoint/2010/main" val="30288422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3800" b="1">
          <a:solidFill>
            <a:schemeClr val="bg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800" b="1">
          <a:solidFill>
            <a:schemeClr val="bg1"/>
          </a:solidFill>
          <a:latin typeface="Times New Roman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800" b="1">
          <a:solidFill>
            <a:schemeClr val="bg1"/>
          </a:solidFill>
          <a:latin typeface="Times New Roman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800" b="1">
          <a:solidFill>
            <a:schemeClr val="bg1"/>
          </a:solidFill>
          <a:latin typeface="Times New Roman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800" b="1">
          <a:solidFill>
            <a:schemeClr val="bg1"/>
          </a:solidFill>
          <a:latin typeface="Times New Roman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800" b="1">
          <a:solidFill>
            <a:schemeClr val="bg1"/>
          </a:solidFill>
          <a:latin typeface="Times New Roman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800" b="1">
          <a:solidFill>
            <a:schemeClr val="bg1"/>
          </a:solidFill>
          <a:latin typeface="Times New Roman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800" b="1">
          <a:solidFill>
            <a:schemeClr val="bg1"/>
          </a:solidFill>
          <a:latin typeface="Times New Roman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800" b="1">
          <a:solidFill>
            <a:schemeClr val="bg1"/>
          </a:solidFill>
          <a:latin typeface="Times New Roman" charset="0"/>
        </a:defRPr>
      </a:lvl9pPr>
    </p:titleStyle>
    <p:bodyStyle>
      <a:lvl1pPr marL="342900" indent="-342900" algn="l" rtl="0" eaLnBrk="0" fontAlgn="base" hangingPunct="0">
        <a:spcBef>
          <a:spcPct val="30000"/>
        </a:spcBef>
        <a:spcAft>
          <a:spcPct val="0"/>
        </a:spcAft>
        <a:buFont typeface="Wingdings" pitchFamily="2" charset="2"/>
        <a:defRPr sz="2600" b="1">
          <a:solidFill>
            <a:schemeClr val="bg1"/>
          </a:solidFill>
          <a:latin typeface="+mn-lt"/>
          <a:ea typeface="+mn-ea"/>
          <a:cs typeface="+mn-cs"/>
        </a:defRPr>
      </a:lvl1pPr>
      <a:lvl2pPr marL="463550" indent="-349250" algn="l" rtl="0" eaLnBrk="0" fontAlgn="base" hangingPunct="0">
        <a:spcBef>
          <a:spcPct val="30000"/>
        </a:spcBef>
        <a:spcAft>
          <a:spcPct val="0"/>
        </a:spcAft>
        <a:buFont typeface="Wingdings" pitchFamily="2" charset="2"/>
        <a:buChar char="§"/>
        <a:defRPr sz="2600" b="1">
          <a:solidFill>
            <a:schemeClr val="bg1"/>
          </a:solidFill>
          <a:latin typeface="+mn-lt"/>
        </a:defRPr>
      </a:lvl2pPr>
      <a:lvl3pPr marL="909638" indent="-225425" algn="l" rtl="0" eaLnBrk="0" fontAlgn="base" hangingPunct="0">
        <a:spcBef>
          <a:spcPct val="30000"/>
        </a:spcBef>
        <a:spcAft>
          <a:spcPct val="0"/>
        </a:spcAft>
        <a:buFont typeface="Wingdings" pitchFamily="2" charset="2"/>
        <a:buChar char="§"/>
        <a:defRPr sz="2600" b="1">
          <a:solidFill>
            <a:schemeClr val="bg1"/>
          </a:solidFill>
          <a:latin typeface="+mn-lt"/>
        </a:defRPr>
      </a:lvl3pPr>
      <a:lvl4pPr marL="1309688" indent="-285750" algn="l" rtl="0" eaLnBrk="0" fontAlgn="base" hangingPunct="0">
        <a:spcBef>
          <a:spcPct val="30000"/>
        </a:spcBef>
        <a:spcAft>
          <a:spcPct val="0"/>
        </a:spcAft>
        <a:buFont typeface="Wingdings" pitchFamily="2" charset="2"/>
        <a:buChar char="§"/>
        <a:defRPr sz="2600" b="1">
          <a:solidFill>
            <a:schemeClr val="bg1"/>
          </a:solidFill>
          <a:latin typeface="+mn-lt"/>
        </a:defRPr>
      </a:lvl4pPr>
      <a:lvl5pPr marL="1825625" indent="-334963" algn="l" rtl="0" eaLnBrk="0" fontAlgn="base" hangingPunct="0">
        <a:spcBef>
          <a:spcPct val="30000"/>
        </a:spcBef>
        <a:spcAft>
          <a:spcPct val="0"/>
        </a:spcAft>
        <a:buFont typeface="Wingdings" pitchFamily="2" charset="2"/>
        <a:buChar char="§"/>
        <a:defRPr sz="2600" b="1">
          <a:solidFill>
            <a:schemeClr val="bg1"/>
          </a:solidFill>
          <a:latin typeface="+mn-lt"/>
        </a:defRPr>
      </a:lvl5pPr>
      <a:lvl6pPr marL="2282825" indent="-334963" algn="l" rtl="0" fontAlgn="base">
        <a:spcBef>
          <a:spcPct val="30000"/>
        </a:spcBef>
        <a:spcAft>
          <a:spcPct val="0"/>
        </a:spcAft>
        <a:buFont typeface="Wingdings" pitchFamily="2" charset="2"/>
        <a:buChar char="§"/>
        <a:defRPr sz="2600" b="1">
          <a:solidFill>
            <a:schemeClr val="bg1"/>
          </a:solidFill>
          <a:latin typeface="+mn-lt"/>
        </a:defRPr>
      </a:lvl6pPr>
      <a:lvl7pPr marL="2740025" indent="-334963" algn="l" rtl="0" fontAlgn="base">
        <a:spcBef>
          <a:spcPct val="30000"/>
        </a:spcBef>
        <a:spcAft>
          <a:spcPct val="0"/>
        </a:spcAft>
        <a:buFont typeface="Wingdings" pitchFamily="2" charset="2"/>
        <a:buChar char="§"/>
        <a:defRPr sz="2600" b="1">
          <a:solidFill>
            <a:schemeClr val="bg1"/>
          </a:solidFill>
          <a:latin typeface="+mn-lt"/>
        </a:defRPr>
      </a:lvl7pPr>
      <a:lvl8pPr marL="3197225" indent="-334963" algn="l" rtl="0" fontAlgn="base">
        <a:spcBef>
          <a:spcPct val="30000"/>
        </a:spcBef>
        <a:spcAft>
          <a:spcPct val="0"/>
        </a:spcAft>
        <a:buFont typeface="Wingdings" pitchFamily="2" charset="2"/>
        <a:buChar char="§"/>
        <a:defRPr sz="2600" b="1">
          <a:solidFill>
            <a:schemeClr val="bg1"/>
          </a:solidFill>
          <a:latin typeface="+mn-lt"/>
        </a:defRPr>
      </a:lvl8pPr>
      <a:lvl9pPr marL="3654425" indent="-334963" algn="l" rtl="0" fontAlgn="base">
        <a:spcBef>
          <a:spcPct val="30000"/>
        </a:spcBef>
        <a:spcAft>
          <a:spcPct val="0"/>
        </a:spcAft>
        <a:buFont typeface="Wingdings" pitchFamily="2" charset="2"/>
        <a:buChar char="§"/>
        <a:defRPr sz="2600" b="1">
          <a:solidFill>
            <a:schemeClr val="bg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7.jpg"/><Relationship Id="rId5" Type="http://schemas.openxmlformats.org/officeDocument/2006/relationships/image" Target="../media/image6.jpg"/><Relationship Id="rId4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3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3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38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3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1.png"/><Relationship Id="rId4" Type="http://schemas.microsoft.com/office/2007/relationships/hdphoto" Target="../media/hdphoto1.wdp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3047" y="2142179"/>
            <a:ext cx="9140952" cy="152399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17462" y="17462"/>
            <a:ext cx="9126855" cy="0"/>
          </a:xfrm>
          <a:custGeom>
            <a:avLst/>
            <a:gdLst/>
            <a:ahLst/>
            <a:cxnLst/>
            <a:rect l="l" t="t" r="r" b="b"/>
            <a:pathLst>
              <a:path w="9126855">
                <a:moveTo>
                  <a:pt x="0" y="0"/>
                </a:moveTo>
                <a:lnTo>
                  <a:pt x="9126537" y="0"/>
                </a:lnTo>
              </a:path>
            </a:pathLst>
          </a:custGeom>
          <a:ln w="19050">
            <a:solidFill>
              <a:srgbClr val="4C4C4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17462" y="17462"/>
            <a:ext cx="0" cy="6840855"/>
          </a:xfrm>
          <a:custGeom>
            <a:avLst/>
            <a:gdLst/>
            <a:ahLst/>
            <a:cxnLst/>
            <a:rect l="l" t="t" r="r" b="b"/>
            <a:pathLst>
              <a:path h="6840855">
                <a:moveTo>
                  <a:pt x="0" y="6840537"/>
                </a:moveTo>
                <a:lnTo>
                  <a:pt x="0" y="0"/>
                </a:lnTo>
              </a:path>
            </a:pathLst>
          </a:custGeom>
          <a:ln w="19050">
            <a:solidFill>
              <a:srgbClr val="4C4C4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0" y="0"/>
            <a:ext cx="9140825" cy="6850380"/>
          </a:xfrm>
          <a:custGeom>
            <a:avLst/>
            <a:gdLst/>
            <a:ahLst/>
            <a:cxnLst/>
            <a:rect l="l" t="t" r="r" b="b"/>
            <a:pathLst>
              <a:path w="9140825" h="6850380">
                <a:moveTo>
                  <a:pt x="0" y="0"/>
                </a:moveTo>
                <a:lnTo>
                  <a:pt x="9140825" y="0"/>
                </a:lnTo>
                <a:lnTo>
                  <a:pt x="9140825" y="6850062"/>
                </a:lnTo>
                <a:lnTo>
                  <a:pt x="0" y="6850062"/>
                </a:lnTo>
                <a:lnTo>
                  <a:pt x="0" y="0"/>
                </a:lnTo>
                <a:close/>
              </a:path>
            </a:pathLst>
          </a:custGeom>
          <a:ln w="19050">
            <a:solidFill>
              <a:srgbClr val="98A4A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3048" y="6002210"/>
            <a:ext cx="9140951" cy="85578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3810" y="4152"/>
            <a:ext cx="9135237" cy="2064423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4494301" y="3738651"/>
            <a:ext cx="4647653" cy="2285567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0" y="3739426"/>
            <a:ext cx="4571427" cy="2285566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3810" y="4152"/>
            <a:ext cx="9135237" cy="2064423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4494301" y="3738651"/>
            <a:ext cx="4647653" cy="2285567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0" y="3739426"/>
            <a:ext cx="4571427" cy="2285566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88265" marR="5080" indent="394970">
              <a:lnSpc>
                <a:spcPct val="100000"/>
              </a:lnSpc>
              <a:spcBef>
                <a:spcPts val="100"/>
              </a:spcBef>
            </a:pPr>
            <a:r>
              <a:rPr i="1" spc="-5" dirty="0"/>
              <a:t>ALL-HAZARDS  </a:t>
            </a:r>
            <a:r>
              <a:rPr spc="-5" dirty="0"/>
              <a:t>LIAISON</a:t>
            </a:r>
            <a:r>
              <a:rPr spc="-60" dirty="0"/>
              <a:t> </a:t>
            </a:r>
            <a:r>
              <a:rPr spc="-5" dirty="0"/>
              <a:t>OFFICER</a:t>
            </a:r>
          </a:p>
        </p:txBody>
      </p:sp>
      <p:sp>
        <p:nvSpPr>
          <p:cNvPr id="14" name="object 1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655"/>
              </a:lnSpc>
            </a:pPr>
            <a:r>
              <a:rPr spc="-10" dirty="0"/>
              <a:t>Visual</a:t>
            </a:r>
            <a:r>
              <a:rPr spc="-55" dirty="0"/>
              <a:t> </a:t>
            </a:r>
            <a:r>
              <a:rPr spc="-5" dirty="0"/>
              <a:t>1-</a:t>
            </a:r>
            <a:fld id="{81D60167-4931-47E6-BA6A-407CBD079E47}" type="slidenum">
              <a:rPr spc="-5" dirty="0"/>
              <a:t>1</a:t>
            </a:fld>
            <a:endParaRPr spc="-5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47929" y="290893"/>
            <a:ext cx="3395979" cy="5130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3200" i="0" spc="-160" dirty="0">
                <a:solidFill>
                  <a:srgbClr val="003366"/>
                </a:solidFill>
                <a:latin typeface="Arial"/>
                <a:cs typeface="Arial"/>
              </a:rPr>
              <a:t>Discussion</a:t>
            </a:r>
            <a:r>
              <a:rPr sz="3200" i="0" spc="-80" dirty="0">
                <a:solidFill>
                  <a:srgbClr val="003366"/>
                </a:solidFill>
                <a:latin typeface="Arial"/>
                <a:cs typeface="Arial"/>
              </a:rPr>
              <a:t> </a:t>
            </a:r>
            <a:r>
              <a:rPr sz="3200" i="0" spc="-180" dirty="0">
                <a:solidFill>
                  <a:srgbClr val="003366"/>
                </a:solidFill>
                <a:latin typeface="Arial"/>
                <a:cs typeface="Arial"/>
              </a:rPr>
              <a:t>Activity</a:t>
            </a:r>
            <a:endParaRPr sz="3200">
              <a:latin typeface="Arial"/>
              <a:cs typeface="Arial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4650282" y="3126282"/>
            <a:ext cx="3555996" cy="266699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4" name="object 4"/>
          <p:cNvSpPr/>
          <p:nvPr/>
        </p:nvSpPr>
        <p:spPr>
          <a:xfrm>
            <a:off x="539495" y="1581912"/>
            <a:ext cx="3657599" cy="2535935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655"/>
              </a:lnSpc>
            </a:pPr>
            <a:r>
              <a:rPr spc="-10" dirty="0">
                <a:solidFill>
                  <a:prstClr val="white"/>
                </a:solidFill>
              </a:rPr>
              <a:t>Visual</a:t>
            </a:r>
            <a:r>
              <a:rPr spc="-55" dirty="0">
                <a:solidFill>
                  <a:prstClr val="white"/>
                </a:solidFill>
              </a:rPr>
              <a:t> </a:t>
            </a:r>
            <a:r>
              <a:rPr spc="-5" dirty="0">
                <a:solidFill>
                  <a:prstClr val="white"/>
                </a:solidFill>
              </a:rPr>
              <a:t>1-</a:t>
            </a:r>
            <a:fld id="{81D60167-4931-47E6-BA6A-407CBD079E47}" type="slidenum">
              <a:rPr spc="-5" dirty="0">
                <a:solidFill>
                  <a:prstClr val="white"/>
                </a:solidFill>
              </a:rPr>
              <a:pPr marL="12700">
                <a:lnSpc>
                  <a:spcPts val="1655"/>
                </a:lnSpc>
              </a:pPr>
              <a:t>10</a:t>
            </a:fld>
            <a:endParaRPr spc="-5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348185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47929" y="290893"/>
            <a:ext cx="5546090" cy="5130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3200" i="0" spc="-120" dirty="0">
                <a:solidFill>
                  <a:srgbClr val="003366"/>
                </a:solidFill>
                <a:latin typeface="Arial"/>
                <a:cs typeface="Arial"/>
              </a:rPr>
              <a:t>Course </a:t>
            </a:r>
            <a:r>
              <a:rPr sz="3200" i="0" spc="-110" dirty="0">
                <a:solidFill>
                  <a:srgbClr val="003366"/>
                </a:solidFill>
                <a:latin typeface="Arial"/>
                <a:cs typeface="Arial"/>
              </a:rPr>
              <a:t>Scope </a:t>
            </a:r>
            <a:r>
              <a:rPr sz="3200" i="0" spc="-5" dirty="0">
                <a:solidFill>
                  <a:srgbClr val="003366"/>
                </a:solidFill>
                <a:latin typeface="Arial"/>
                <a:cs typeface="Arial"/>
              </a:rPr>
              <a:t>/</a:t>
            </a:r>
            <a:r>
              <a:rPr sz="3200" i="0" spc="190" dirty="0">
                <a:solidFill>
                  <a:srgbClr val="003366"/>
                </a:solidFill>
                <a:latin typeface="Arial"/>
                <a:cs typeface="Arial"/>
              </a:rPr>
              <a:t> </a:t>
            </a:r>
            <a:r>
              <a:rPr sz="3200" i="0" spc="-120" dirty="0">
                <a:solidFill>
                  <a:srgbClr val="003366"/>
                </a:solidFill>
                <a:latin typeface="Arial"/>
                <a:cs typeface="Arial"/>
              </a:rPr>
              <a:t>Competencies</a:t>
            </a:r>
            <a:endParaRPr sz="3200">
              <a:latin typeface="Arial"/>
              <a:cs typeface="Arial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600075" y="1398587"/>
            <a:ext cx="7951786" cy="40767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655"/>
              </a:lnSpc>
            </a:pPr>
            <a:r>
              <a:rPr spc="-10" dirty="0">
                <a:solidFill>
                  <a:prstClr val="white"/>
                </a:solidFill>
              </a:rPr>
              <a:t>Visual</a:t>
            </a:r>
            <a:r>
              <a:rPr spc="-55" dirty="0">
                <a:solidFill>
                  <a:prstClr val="white"/>
                </a:solidFill>
              </a:rPr>
              <a:t> </a:t>
            </a:r>
            <a:r>
              <a:rPr spc="-5" dirty="0">
                <a:solidFill>
                  <a:prstClr val="white"/>
                </a:solidFill>
              </a:rPr>
              <a:t>1-</a:t>
            </a:r>
            <a:fld id="{81D60167-4931-47E6-BA6A-407CBD079E47}" type="slidenum">
              <a:rPr spc="-5" dirty="0">
                <a:solidFill>
                  <a:prstClr val="white"/>
                </a:solidFill>
              </a:rPr>
              <a:pPr marL="12700">
                <a:lnSpc>
                  <a:spcPts val="1655"/>
                </a:lnSpc>
              </a:pPr>
              <a:t>11</a:t>
            </a:fld>
            <a:endParaRPr spc="-5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048156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47929" y="290893"/>
            <a:ext cx="3713479" cy="5130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3200" i="0" spc="-155" dirty="0">
                <a:solidFill>
                  <a:srgbClr val="003366"/>
                </a:solidFill>
                <a:latin typeface="Arial"/>
                <a:cs typeface="Arial"/>
              </a:rPr>
              <a:t>Position </a:t>
            </a:r>
            <a:r>
              <a:rPr sz="3200" i="0" spc="-90" dirty="0">
                <a:solidFill>
                  <a:srgbClr val="003366"/>
                </a:solidFill>
                <a:latin typeface="Arial"/>
                <a:cs typeface="Arial"/>
              </a:rPr>
              <a:t>Task</a:t>
            </a:r>
            <a:r>
              <a:rPr sz="3200" i="0" spc="80" dirty="0">
                <a:solidFill>
                  <a:srgbClr val="003366"/>
                </a:solidFill>
                <a:latin typeface="Arial"/>
                <a:cs typeface="Arial"/>
              </a:rPr>
              <a:t> </a:t>
            </a:r>
            <a:r>
              <a:rPr sz="3200" i="0" spc="-180" dirty="0">
                <a:solidFill>
                  <a:srgbClr val="003366"/>
                </a:solidFill>
                <a:latin typeface="Arial"/>
                <a:cs typeface="Arial"/>
              </a:rPr>
              <a:t>Books</a:t>
            </a:r>
            <a:endParaRPr sz="3200">
              <a:latin typeface="Arial"/>
              <a:cs typeface="Arial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180975" y="1012825"/>
            <a:ext cx="8789985" cy="484822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655"/>
              </a:lnSpc>
            </a:pPr>
            <a:r>
              <a:rPr spc="-10" dirty="0"/>
              <a:t>Visual</a:t>
            </a:r>
            <a:r>
              <a:rPr spc="-55" dirty="0"/>
              <a:t> </a:t>
            </a:r>
            <a:r>
              <a:rPr spc="-5" dirty="0"/>
              <a:t>1-</a:t>
            </a:r>
            <a:fld id="{81D60167-4931-47E6-BA6A-407CBD079E47}" type="slidenum">
              <a:rPr spc="-5" dirty="0"/>
              <a:t>12</a:t>
            </a:fld>
            <a:endParaRPr spc="-5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5252" y="10706"/>
            <a:ext cx="9128734" cy="601344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769935" y="2752348"/>
            <a:ext cx="5396865" cy="1182370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40"/>
              </a:spcBef>
            </a:pPr>
            <a:r>
              <a:rPr sz="7550" spc="-275" dirty="0">
                <a:solidFill>
                  <a:srgbClr val="000000"/>
                </a:solidFill>
                <a:latin typeface="Tahoma"/>
                <a:cs typeface="Tahoma"/>
              </a:rPr>
              <a:t>EXERCISE</a:t>
            </a:r>
            <a:r>
              <a:rPr sz="7550" spc="180" dirty="0">
                <a:solidFill>
                  <a:srgbClr val="000000"/>
                </a:solidFill>
                <a:latin typeface="Tahoma"/>
                <a:cs typeface="Tahoma"/>
              </a:rPr>
              <a:t> </a:t>
            </a:r>
            <a:r>
              <a:rPr sz="7550" spc="-880" dirty="0">
                <a:solidFill>
                  <a:srgbClr val="000000"/>
                </a:solidFill>
                <a:latin typeface="Tahoma"/>
                <a:cs typeface="Tahoma"/>
              </a:rPr>
              <a:t>1</a:t>
            </a:r>
            <a:endParaRPr sz="7550">
              <a:latin typeface="Tahoma"/>
              <a:cs typeface="Tahoma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655"/>
              </a:lnSpc>
            </a:pPr>
            <a:r>
              <a:rPr spc="-10" dirty="0"/>
              <a:t>Visual</a:t>
            </a:r>
            <a:r>
              <a:rPr spc="-55" dirty="0"/>
              <a:t> </a:t>
            </a:r>
            <a:r>
              <a:rPr spc="-5" dirty="0"/>
              <a:t>1-</a:t>
            </a:r>
            <a:fld id="{81D60167-4931-47E6-BA6A-407CBD079E47}" type="slidenum">
              <a:rPr spc="-5" dirty="0"/>
              <a:t>13</a:t>
            </a:fld>
            <a:endParaRPr spc="-5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457200" y="914400"/>
            <a:ext cx="8229600" cy="0"/>
          </a:xfrm>
          <a:custGeom>
            <a:avLst/>
            <a:gdLst/>
            <a:ahLst/>
            <a:cxnLst/>
            <a:rect l="l" t="t" r="r" b="b"/>
            <a:pathLst>
              <a:path w="8229600">
                <a:moveTo>
                  <a:pt x="0" y="0"/>
                </a:moveTo>
                <a:lnTo>
                  <a:pt x="8229600" y="0"/>
                </a:lnTo>
              </a:path>
            </a:pathLst>
          </a:custGeom>
          <a:ln w="28575">
            <a:solidFill>
              <a:srgbClr val="1D3B59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3" name="object 3"/>
          <p:cNvSpPr/>
          <p:nvPr/>
        </p:nvSpPr>
        <p:spPr>
          <a:xfrm>
            <a:off x="0" y="0"/>
            <a:ext cx="9140825" cy="6850380"/>
          </a:xfrm>
          <a:custGeom>
            <a:avLst/>
            <a:gdLst/>
            <a:ahLst/>
            <a:cxnLst/>
            <a:rect l="l" t="t" r="r" b="b"/>
            <a:pathLst>
              <a:path w="9140825" h="6850380">
                <a:moveTo>
                  <a:pt x="0" y="0"/>
                </a:moveTo>
                <a:lnTo>
                  <a:pt x="9140825" y="0"/>
                </a:lnTo>
                <a:lnTo>
                  <a:pt x="9140825" y="6850062"/>
                </a:lnTo>
                <a:lnTo>
                  <a:pt x="0" y="6850062"/>
                </a:lnTo>
                <a:lnTo>
                  <a:pt x="0" y="0"/>
                </a:lnTo>
                <a:close/>
              </a:path>
            </a:pathLst>
          </a:custGeom>
          <a:ln w="19050">
            <a:solidFill>
              <a:srgbClr val="98A4AF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447929" y="290893"/>
            <a:ext cx="2267585" cy="5130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3200" i="0" spc="-130" dirty="0">
                <a:solidFill>
                  <a:srgbClr val="003366"/>
                </a:solidFill>
                <a:latin typeface="Arial"/>
                <a:cs typeface="Arial"/>
              </a:rPr>
              <a:t>Handout</a:t>
            </a:r>
            <a:r>
              <a:rPr sz="3200" i="0" spc="-40" dirty="0">
                <a:solidFill>
                  <a:srgbClr val="003366"/>
                </a:solidFill>
                <a:latin typeface="Arial"/>
                <a:cs typeface="Arial"/>
              </a:rPr>
              <a:t> </a:t>
            </a:r>
            <a:r>
              <a:rPr sz="3200" i="0" dirty="0">
                <a:solidFill>
                  <a:srgbClr val="003366"/>
                </a:solidFill>
                <a:latin typeface="Arial"/>
                <a:cs typeface="Arial"/>
              </a:rPr>
              <a:t>1-1</a:t>
            </a:r>
            <a:endParaRPr sz="3200">
              <a:latin typeface="Arial"/>
              <a:cs typeface="Arial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3839814" y="2025900"/>
            <a:ext cx="4990384" cy="351801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6" name="object 6"/>
          <p:cNvSpPr/>
          <p:nvPr/>
        </p:nvSpPr>
        <p:spPr>
          <a:xfrm>
            <a:off x="3643312" y="1814512"/>
            <a:ext cx="5339080" cy="3784600"/>
          </a:xfrm>
          <a:custGeom>
            <a:avLst/>
            <a:gdLst/>
            <a:ahLst/>
            <a:cxnLst/>
            <a:rect l="l" t="t" r="r" b="b"/>
            <a:pathLst>
              <a:path w="5339080" h="3784600">
                <a:moveTo>
                  <a:pt x="0" y="0"/>
                </a:moveTo>
                <a:lnTo>
                  <a:pt x="5338762" y="0"/>
                </a:lnTo>
                <a:lnTo>
                  <a:pt x="5338762" y="3784600"/>
                </a:lnTo>
                <a:lnTo>
                  <a:pt x="0" y="3784600"/>
                </a:lnTo>
                <a:lnTo>
                  <a:pt x="0" y="0"/>
                </a:lnTo>
                <a:close/>
              </a:path>
            </a:pathLst>
          </a:custGeom>
          <a:ln w="285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7" name="object 7"/>
          <p:cNvSpPr/>
          <p:nvPr/>
        </p:nvSpPr>
        <p:spPr>
          <a:xfrm>
            <a:off x="529590" y="1145493"/>
            <a:ext cx="2744470" cy="351280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8" name="object 8"/>
          <p:cNvSpPr/>
          <p:nvPr/>
        </p:nvSpPr>
        <p:spPr>
          <a:xfrm>
            <a:off x="452437" y="1062037"/>
            <a:ext cx="2898775" cy="3667125"/>
          </a:xfrm>
          <a:custGeom>
            <a:avLst/>
            <a:gdLst/>
            <a:ahLst/>
            <a:cxnLst/>
            <a:rect l="l" t="t" r="r" b="b"/>
            <a:pathLst>
              <a:path w="2898775" h="3667125">
                <a:moveTo>
                  <a:pt x="0" y="0"/>
                </a:moveTo>
                <a:lnTo>
                  <a:pt x="2898775" y="0"/>
                </a:lnTo>
                <a:lnTo>
                  <a:pt x="2898775" y="3667125"/>
                </a:lnTo>
                <a:lnTo>
                  <a:pt x="0" y="3667125"/>
                </a:lnTo>
                <a:lnTo>
                  <a:pt x="0" y="0"/>
                </a:lnTo>
                <a:close/>
              </a:path>
            </a:pathLst>
          </a:custGeom>
          <a:ln w="952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745394" y="4833111"/>
            <a:ext cx="2312670" cy="10007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>
              <a:spcBef>
                <a:spcPts val="95"/>
              </a:spcBef>
            </a:pPr>
            <a:r>
              <a:rPr sz="3200" b="1" i="1" spc="-5" dirty="0">
                <a:solidFill>
                  <a:prstClr val="black"/>
                </a:solidFill>
                <a:cs typeface="Calibri"/>
              </a:rPr>
              <a:t>ICS </a:t>
            </a:r>
            <a:r>
              <a:rPr sz="3200" b="1" i="1" spc="-15" dirty="0">
                <a:solidFill>
                  <a:prstClr val="black"/>
                </a:solidFill>
                <a:cs typeface="Calibri"/>
              </a:rPr>
              <a:t>Form</a:t>
            </a:r>
            <a:r>
              <a:rPr sz="3200" b="1" i="1" spc="-60" dirty="0">
                <a:solidFill>
                  <a:prstClr val="black"/>
                </a:solidFill>
                <a:cs typeface="Calibri"/>
              </a:rPr>
              <a:t> </a:t>
            </a:r>
            <a:r>
              <a:rPr sz="3200" b="1" i="1" spc="-5" dirty="0">
                <a:solidFill>
                  <a:prstClr val="black"/>
                </a:solidFill>
                <a:cs typeface="Calibri"/>
              </a:rPr>
              <a:t>214:</a:t>
            </a:r>
            <a:endParaRPr sz="3200">
              <a:solidFill>
                <a:prstClr val="black"/>
              </a:solidFill>
              <a:cs typeface="Calibri"/>
            </a:endParaRPr>
          </a:p>
          <a:p>
            <a:pPr algn="ctr"/>
            <a:r>
              <a:rPr sz="3200" b="1" i="1" spc="-5" dirty="0">
                <a:solidFill>
                  <a:prstClr val="black"/>
                </a:solidFill>
                <a:cs typeface="Calibri"/>
              </a:rPr>
              <a:t>Activity</a:t>
            </a:r>
            <a:r>
              <a:rPr sz="3200" b="1" i="1" spc="-20" dirty="0">
                <a:solidFill>
                  <a:prstClr val="black"/>
                </a:solidFill>
                <a:cs typeface="Calibri"/>
              </a:rPr>
              <a:t> </a:t>
            </a:r>
            <a:r>
              <a:rPr sz="3200" b="1" i="1" spc="-10" dirty="0">
                <a:solidFill>
                  <a:prstClr val="black"/>
                </a:solidFill>
                <a:cs typeface="Calibri"/>
              </a:rPr>
              <a:t>Log</a:t>
            </a:r>
            <a:endParaRPr sz="3200">
              <a:solidFill>
                <a:prstClr val="black"/>
              </a:solidFill>
              <a:cs typeface="Calibri"/>
            </a:endParaRPr>
          </a:p>
        </p:txBody>
      </p:sp>
      <p:sp>
        <p:nvSpPr>
          <p:cNvPr id="11" name="object 11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655"/>
              </a:lnSpc>
            </a:pPr>
            <a:r>
              <a:rPr spc="-10" dirty="0">
                <a:solidFill>
                  <a:prstClr val="white"/>
                </a:solidFill>
              </a:rPr>
              <a:t>Visual</a:t>
            </a:r>
            <a:r>
              <a:rPr spc="-55" dirty="0">
                <a:solidFill>
                  <a:prstClr val="white"/>
                </a:solidFill>
              </a:rPr>
              <a:t> </a:t>
            </a:r>
            <a:r>
              <a:rPr spc="-5" dirty="0">
                <a:solidFill>
                  <a:prstClr val="white"/>
                </a:solidFill>
              </a:rPr>
              <a:t>1-</a:t>
            </a:r>
            <a:fld id="{81D60167-4931-47E6-BA6A-407CBD079E47}" type="slidenum">
              <a:rPr spc="-5" dirty="0">
                <a:solidFill>
                  <a:prstClr val="white"/>
                </a:solidFill>
              </a:rPr>
              <a:pPr marL="12700">
                <a:lnSpc>
                  <a:spcPts val="1655"/>
                </a:lnSpc>
              </a:pPr>
              <a:t>14</a:t>
            </a:fld>
            <a:endParaRPr spc="-5" dirty="0">
              <a:solidFill>
                <a:prstClr val="white"/>
              </a:solidFill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4062795" y="1023056"/>
            <a:ext cx="4500245" cy="5130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spcBef>
                <a:spcPts val="95"/>
              </a:spcBef>
            </a:pPr>
            <a:r>
              <a:rPr sz="3200" b="1" i="1" spc="-5" dirty="0">
                <a:solidFill>
                  <a:prstClr val="black"/>
                </a:solidFill>
                <a:cs typeface="Calibri"/>
              </a:rPr>
              <a:t>ICS </a:t>
            </a:r>
            <a:r>
              <a:rPr sz="3200" b="1" i="1" spc="-15" dirty="0">
                <a:solidFill>
                  <a:prstClr val="black"/>
                </a:solidFill>
                <a:cs typeface="Calibri"/>
              </a:rPr>
              <a:t>Form </a:t>
            </a:r>
            <a:r>
              <a:rPr sz="3200" b="1" i="1" spc="-5" dirty="0">
                <a:solidFill>
                  <a:prstClr val="black"/>
                </a:solidFill>
                <a:cs typeface="Calibri"/>
              </a:rPr>
              <a:t>211: Check-In</a:t>
            </a:r>
            <a:r>
              <a:rPr sz="3200" b="1" i="1" spc="5" dirty="0">
                <a:solidFill>
                  <a:prstClr val="black"/>
                </a:solidFill>
                <a:cs typeface="Calibri"/>
              </a:rPr>
              <a:t> </a:t>
            </a:r>
            <a:r>
              <a:rPr sz="3200" b="1" i="1" spc="-15" dirty="0">
                <a:solidFill>
                  <a:prstClr val="black"/>
                </a:solidFill>
                <a:cs typeface="Calibri"/>
              </a:rPr>
              <a:t>List</a:t>
            </a:r>
            <a:endParaRPr sz="3200">
              <a:solidFill>
                <a:prstClr val="black"/>
              </a:solidFill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7381963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457200" y="914400"/>
            <a:ext cx="8229600" cy="0"/>
          </a:xfrm>
          <a:custGeom>
            <a:avLst/>
            <a:gdLst/>
            <a:ahLst/>
            <a:cxnLst/>
            <a:rect l="l" t="t" r="r" b="b"/>
            <a:pathLst>
              <a:path w="8229600">
                <a:moveTo>
                  <a:pt x="0" y="0"/>
                </a:moveTo>
                <a:lnTo>
                  <a:pt x="8229600" y="0"/>
                </a:lnTo>
              </a:path>
            </a:pathLst>
          </a:custGeom>
          <a:ln w="28575">
            <a:solidFill>
              <a:srgbClr val="1D3B59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3" name="object 3"/>
          <p:cNvSpPr/>
          <p:nvPr/>
        </p:nvSpPr>
        <p:spPr>
          <a:xfrm>
            <a:off x="0" y="0"/>
            <a:ext cx="9140825" cy="6850380"/>
          </a:xfrm>
          <a:custGeom>
            <a:avLst/>
            <a:gdLst/>
            <a:ahLst/>
            <a:cxnLst/>
            <a:rect l="l" t="t" r="r" b="b"/>
            <a:pathLst>
              <a:path w="9140825" h="6850380">
                <a:moveTo>
                  <a:pt x="0" y="0"/>
                </a:moveTo>
                <a:lnTo>
                  <a:pt x="9140825" y="0"/>
                </a:lnTo>
                <a:lnTo>
                  <a:pt x="9140825" y="6850062"/>
                </a:lnTo>
                <a:lnTo>
                  <a:pt x="0" y="6850062"/>
                </a:lnTo>
                <a:lnTo>
                  <a:pt x="0" y="0"/>
                </a:lnTo>
                <a:close/>
              </a:path>
            </a:pathLst>
          </a:custGeom>
          <a:ln w="19050">
            <a:solidFill>
              <a:srgbClr val="98A4AF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447929" y="290893"/>
            <a:ext cx="3373754" cy="5130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3200" i="0" spc="-125" dirty="0">
                <a:solidFill>
                  <a:srgbClr val="003366"/>
                </a:solidFill>
                <a:latin typeface="Arial"/>
                <a:cs typeface="Arial"/>
              </a:rPr>
              <a:t>Objectives</a:t>
            </a:r>
            <a:r>
              <a:rPr sz="3200" i="0" spc="-90" dirty="0">
                <a:solidFill>
                  <a:srgbClr val="003366"/>
                </a:solidFill>
                <a:latin typeface="Arial"/>
                <a:cs typeface="Arial"/>
              </a:rPr>
              <a:t> Review</a:t>
            </a:r>
            <a:endParaRPr sz="320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459740" y="945133"/>
            <a:ext cx="7026909" cy="1049655"/>
          </a:xfrm>
          <a:prstGeom prst="rect">
            <a:avLst/>
          </a:prstGeom>
        </p:spPr>
        <p:txBody>
          <a:bodyPr vert="horz" wrap="square" lIns="0" tIns="158750" rIns="0" bIns="0" rtlCol="0">
            <a:spAutoFit/>
          </a:bodyPr>
          <a:lstStyle/>
          <a:p>
            <a:pPr marL="469900" indent="-457200">
              <a:spcBef>
                <a:spcPts val="1250"/>
              </a:spcBef>
              <a:buFontTx/>
              <a:buAutoNum type="arabicPeriod"/>
              <a:tabLst>
                <a:tab pos="469265" algn="l"/>
                <a:tab pos="469900" algn="l"/>
              </a:tabLst>
            </a:pPr>
            <a:r>
              <a:rPr sz="2400" b="1" i="1" spc="-5" dirty="0">
                <a:solidFill>
                  <a:srgbClr val="003366"/>
                </a:solidFill>
                <a:latin typeface="Arial"/>
                <a:cs typeface="Arial"/>
              </a:rPr>
              <a:t>What is the course objective?</a:t>
            </a:r>
            <a:endParaRPr sz="2400">
              <a:solidFill>
                <a:prstClr val="black"/>
              </a:solidFill>
              <a:latin typeface="Arial"/>
              <a:cs typeface="Arial"/>
            </a:endParaRPr>
          </a:p>
          <a:p>
            <a:pPr marL="469900" indent="-457200">
              <a:spcBef>
                <a:spcPts val="1155"/>
              </a:spcBef>
              <a:buFontTx/>
              <a:buAutoNum type="arabicPeriod"/>
              <a:tabLst>
                <a:tab pos="469265" algn="l"/>
                <a:tab pos="469900" algn="l"/>
              </a:tabLst>
            </a:pPr>
            <a:r>
              <a:rPr sz="2400" b="1" i="1" spc="-5" dirty="0">
                <a:solidFill>
                  <a:srgbClr val="003366"/>
                </a:solidFill>
                <a:latin typeface="Arial"/>
                <a:cs typeface="Arial"/>
              </a:rPr>
              <a:t>What is the purpose of Position Task</a:t>
            </a:r>
            <a:r>
              <a:rPr sz="2400" b="1" i="1" spc="-45" dirty="0">
                <a:solidFill>
                  <a:srgbClr val="003366"/>
                </a:solidFill>
                <a:latin typeface="Arial"/>
                <a:cs typeface="Arial"/>
              </a:rPr>
              <a:t> </a:t>
            </a:r>
            <a:r>
              <a:rPr sz="2400" b="1" i="1" spc="-5" dirty="0">
                <a:solidFill>
                  <a:srgbClr val="003366"/>
                </a:solidFill>
                <a:latin typeface="Arial"/>
                <a:cs typeface="Arial"/>
              </a:rPr>
              <a:t>Books?</a:t>
            </a:r>
            <a:endParaRPr sz="2400">
              <a:solidFill>
                <a:prstClr val="black"/>
              </a:solidFill>
              <a:latin typeface="Arial"/>
              <a:cs typeface="Arial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541353" y="3273983"/>
            <a:ext cx="8000996" cy="227964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7" name="object 7"/>
          <p:cNvSpPr/>
          <p:nvPr/>
        </p:nvSpPr>
        <p:spPr>
          <a:xfrm>
            <a:off x="504825" y="3238500"/>
            <a:ext cx="8058150" cy="2336800"/>
          </a:xfrm>
          <a:custGeom>
            <a:avLst/>
            <a:gdLst/>
            <a:ahLst/>
            <a:cxnLst/>
            <a:rect l="l" t="t" r="r" b="b"/>
            <a:pathLst>
              <a:path w="8058150" h="2336800">
                <a:moveTo>
                  <a:pt x="0" y="0"/>
                </a:moveTo>
                <a:lnTo>
                  <a:pt x="8058150" y="0"/>
                </a:lnTo>
                <a:lnTo>
                  <a:pt x="8058150" y="2336800"/>
                </a:lnTo>
                <a:lnTo>
                  <a:pt x="0" y="2336800"/>
                </a:lnTo>
                <a:lnTo>
                  <a:pt x="0" y="0"/>
                </a:lnTo>
                <a:close/>
              </a:path>
            </a:pathLst>
          </a:custGeom>
          <a:ln w="5715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8" name="object 8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655"/>
              </a:lnSpc>
            </a:pPr>
            <a:r>
              <a:rPr spc="-10" dirty="0">
                <a:solidFill>
                  <a:prstClr val="white"/>
                </a:solidFill>
              </a:rPr>
              <a:t>Visual</a:t>
            </a:r>
            <a:r>
              <a:rPr spc="-55" dirty="0">
                <a:solidFill>
                  <a:prstClr val="white"/>
                </a:solidFill>
              </a:rPr>
              <a:t> </a:t>
            </a:r>
            <a:r>
              <a:rPr spc="-5" dirty="0">
                <a:solidFill>
                  <a:prstClr val="white"/>
                </a:solidFill>
              </a:rPr>
              <a:t>1-</a:t>
            </a:r>
            <a:fld id="{81D60167-4931-47E6-BA6A-407CBD079E47}" type="slidenum">
              <a:rPr spc="-5" dirty="0">
                <a:solidFill>
                  <a:prstClr val="white"/>
                </a:solidFill>
              </a:rPr>
              <a:pPr marL="12700">
                <a:lnSpc>
                  <a:spcPts val="1655"/>
                </a:lnSpc>
              </a:pPr>
              <a:t>15</a:t>
            </a:fld>
            <a:endParaRPr spc="-5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499069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3" name="Rectangle 3"/>
          <p:cNvSpPr>
            <a:spLocks noGrp="1" noChangeArrowheads="1"/>
          </p:cNvSpPr>
          <p:nvPr>
            <p:ph idx="1"/>
          </p:nvPr>
        </p:nvSpPr>
        <p:spPr>
          <a:xfrm>
            <a:off x="2590799" y="152400"/>
            <a:ext cx="6128197" cy="6019800"/>
          </a:xfrm>
        </p:spPr>
        <p:txBody>
          <a:bodyPr>
            <a:normAutofit fontScale="55000" lnSpcReduction="20000"/>
          </a:bodyPr>
          <a:lstStyle/>
          <a:p>
            <a:pPr lvl="2" eaLnBrk="1" hangingPunct="1"/>
            <a:endParaRPr lang="en-US" sz="2200" dirty="0" smtClean="0"/>
          </a:p>
          <a:p>
            <a:pPr lvl="2" eaLnBrk="1" hangingPunct="1"/>
            <a:r>
              <a:rPr lang="en-US" sz="4200" dirty="0" smtClean="0"/>
              <a:t>Bob and ICS grew up together starting in 1982</a:t>
            </a:r>
            <a:endParaRPr lang="en-US" sz="4200" dirty="0"/>
          </a:p>
          <a:p>
            <a:pPr lvl="2"/>
            <a:r>
              <a:rPr lang="en-US" sz="4200" dirty="0" smtClean="0"/>
              <a:t>Retired in Nov 2007 after 36 calendar years with NPS. </a:t>
            </a:r>
          </a:p>
          <a:p>
            <a:pPr lvl="2"/>
            <a:r>
              <a:rPr lang="en-US" sz="4200" dirty="0" smtClean="0"/>
              <a:t>Ranger / </a:t>
            </a:r>
            <a:r>
              <a:rPr lang="en-US" sz="4200" dirty="0" err="1" smtClean="0"/>
              <a:t>Supv</a:t>
            </a:r>
            <a:r>
              <a:rPr lang="en-US" sz="4200" dirty="0" smtClean="0"/>
              <a:t> Ranger / </a:t>
            </a:r>
            <a:r>
              <a:rPr lang="en-US" sz="4200" dirty="0" err="1" smtClean="0"/>
              <a:t>Asst</a:t>
            </a:r>
            <a:r>
              <a:rPr lang="en-US" sz="4200" dirty="0" smtClean="0"/>
              <a:t> Chief Ranger (LE, Emer. Management)</a:t>
            </a:r>
          </a:p>
          <a:p>
            <a:pPr lvl="2" eaLnBrk="1" hangingPunct="1"/>
            <a:r>
              <a:rPr lang="en-US" sz="4200" dirty="0" smtClean="0"/>
              <a:t>USNPS Fire &amp; Aviation Man Officer Everglades NP (Wildland Fire)</a:t>
            </a:r>
          </a:p>
          <a:p>
            <a:pPr lvl="2" eaLnBrk="1" hangingPunct="1"/>
            <a:r>
              <a:rPr lang="en-US" sz="4200" b="1" u="sng" dirty="0" smtClean="0"/>
              <a:t>ICT2</a:t>
            </a:r>
            <a:r>
              <a:rPr lang="en-US" sz="4200" dirty="0" smtClean="0"/>
              <a:t> – Southern Area IMT2 &amp; NPS All Hazard 1994-2004)</a:t>
            </a:r>
          </a:p>
          <a:p>
            <a:pPr lvl="2" eaLnBrk="1" hangingPunct="1"/>
            <a:r>
              <a:rPr lang="en-US" sz="4200" dirty="0" smtClean="0"/>
              <a:t>Southern Area Type 1 &amp; 2 IMT’s 2004-2015 </a:t>
            </a:r>
            <a:r>
              <a:rPr lang="en-US" sz="4200" b="1" u="sng" dirty="0" smtClean="0"/>
              <a:t>(IC / OSC / LOFR)</a:t>
            </a:r>
          </a:p>
          <a:p>
            <a:pPr lvl="2" eaLnBrk="1" hangingPunct="1"/>
            <a:r>
              <a:rPr lang="en-US" sz="4200" dirty="0" smtClean="0"/>
              <a:t>2016- </a:t>
            </a:r>
            <a:r>
              <a:rPr lang="en-US" sz="4200" b="1" dirty="0" smtClean="0"/>
              <a:t>Operations </a:t>
            </a:r>
            <a:r>
              <a:rPr lang="en-US" sz="4200" b="1" dirty="0" smtClean="0"/>
              <a:t>SC </a:t>
            </a:r>
            <a:r>
              <a:rPr lang="en-US" sz="4200" dirty="0" smtClean="0"/>
              <a:t>NY State IMT</a:t>
            </a:r>
          </a:p>
          <a:p>
            <a:pPr lvl="2" eaLnBrk="1" hangingPunct="1"/>
            <a:r>
              <a:rPr lang="en-US" sz="4200" dirty="0" smtClean="0"/>
              <a:t>Risky Business Incident Management LLC </a:t>
            </a:r>
            <a:endParaRPr lang="en-US" sz="4200" dirty="0" smtClean="0"/>
          </a:p>
          <a:p>
            <a:pPr lvl="2" eaLnBrk="1" hangingPunct="1"/>
            <a:r>
              <a:rPr lang="en-US" sz="4200" dirty="0" smtClean="0"/>
              <a:t>Central Pine Barrens Commission </a:t>
            </a:r>
            <a:r>
              <a:rPr lang="en-US" sz="4200" b="1" dirty="0" smtClean="0"/>
              <a:t>Fire Management </a:t>
            </a:r>
            <a:r>
              <a:rPr lang="en-US" sz="4200" b="1" smtClean="0"/>
              <a:t>Specialist </a:t>
            </a:r>
            <a:r>
              <a:rPr lang="en-US" sz="4200" smtClean="0"/>
              <a:t>Oct 2019</a:t>
            </a:r>
            <a:endParaRPr lang="en-US" sz="4200" b="1" dirty="0" smtClean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599" y="3978979"/>
            <a:ext cx="2864089" cy="1873395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89225" y="4146405"/>
            <a:ext cx="291434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1200" dirty="0">
                <a:solidFill>
                  <a:prstClr val="black"/>
                </a:solidFill>
                <a:latin typeface="Tahoma" pitchFamily="34" charset="0"/>
              </a:rPr>
              <a:t>Photo courtesy TIME Magazine, June 1986 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9599" y="1620250"/>
            <a:ext cx="2514600" cy="2228850"/>
          </a:xfrm>
          <a:prstGeom prst="rect">
            <a:avLst/>
          </a:prstGeom>
        </p:spPr>
      </p:pic>
      <p:sp>
        <p:nvSpPr>
          <p:cNvPr id="5122" name="Rectangle 2"/>
          <p:cNvSpPr>
            <a:spLocks noGrp="1" noChangeAspect="1" noChangeArrowheads="1"/>
          </p:cNvSpPr>
          <p:nvPr>
            <p:ph type="title"/>
          </p:nvPr>
        </p:nvSpPr>
        <p:spPr>
          <a:xfrm>
            <a:off x="426308" y="735767"/>
            <a:ext cx="3917092" cy="1143000"/>
          </a:xfrm>
        </p:spPr>
        <p:txBody>
          <a:bodyPr>
            <a:normAutofit fontScale="90000"/>
          </a:bodyPr>
          <a:lstStyle/>
          <a:p>
            <a:pPr algn="l"/>
            <a:r>
              <a:rPr lang="en-US" dirty="0" smtClean="0"/>
              <a:t>Instructor Introductions</a:t>
            </a:r>
            <a:br>
              <a:rPr lang="en-US" dirty="0" smtClean="0"/>
            </a:br>
            <a:r>
              <a:rPr lang="en-US" dirty="0" smtClean="0"/>
              <a:t>Bob </a:t>
            </a:r>
            <a:r>
              <a:rPr lang="en-US" dirty="0"/>
              <a:t>Panko</a:t>
            </a:r>
            <a:br>
              <a:rPr lang="en-US" dirty="0"/>
            </a:b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825846890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spect="1" noChangeArrowheads="1"/>
          </p:cNvSpPr>
          <p:nvPr>
            <p:ph type="title"/>
          </p:nvPr>
        </p:nvSpPr>
        <p:spPr>
          <a:xfrm>
            <a:off x="838200" y="755332"/>
            <a:ext cx="7520940" cy="396240"/>
          </a:xfrm>
        </p:spPr>
        <p:txBody>
          <a:bodyPr>
            <a:normAutofit fontScale="90000"/>
          </a:bodyPr>
          <a:lstStyle/>
          <a:p>
            <a:pPr algn="ctr"/>
            <a:r>
              <a:rPr lang="en-US" sz="3200" dirty="0"/>
              <a:t>Instructor Introductions – I</a:t>
            </a:r>
            <a:r>
              <a:rPr lang="en-US" sz="3200" dirty="0" smtClean="0"/>
              <a:t>nstructor  </a:t>
            </a:r>
            <a:r>
              <a:rPr lang="en-US" sz="3200" dirty="0"/>
              <a:t>Jim Hay </a:t>
            </a:r>
            <a:br>
              <a:rPr lang="en-US" sz="3200" dirty="0"/>
            </a:br>
            <a:endParaRPr lang="en-US" sz="3200" dirty="0" smtClean="0"/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075306" y="1295400"/>
            <a:ext cx="6917431" cy="3886200"/>
          </a:xfrm>
        </p:spPr>
        <p:txBody>
          <a:bodyPr>
            <a:normAutofit lnSpcReduction="10000"/>
          </a:bodyPr>
          <a:lstStyle/>
          <a:p>
            <a:pPr lvl="1" eaLnBrk="1" hangingPunct="1"/>
            <a:r>
              <a:rPr lang="en-US" sz="2000" b="1" dirty="0" smtClean="0"/>
              <a:t>Captain FDNY with 30 years in the department</a:t>
            </a:r>
            <a:endParaRPr lang="en-US" sz="2000" b="1" dirty="0"/>
          </a:p>
          <a:p>
            <a:pPr lvl="1" eaLnBrk="1" hangingPunct="1"/>
            <a:r>
              <a:rPr lang="en-US" sz="2000" b="1" dirty="0" smtClean="0"/>
              <a:t>Retired from FDNY 2012</a:t>
            </a:r>
          </a:p>
          <a:p>
            <a:pPr lvl="1" eaLnBrk="1" hangingPunct="1"/>
            <a:r>
              <a:rPr lang="en-US" sz="2000" b="1" dirty="0" smtClean="0"/>
              <a:t>Member of FDNY National Type 2 IMT as Information Officer, Liaison Officer and </a:t>
            </a:r>
            <a:r>
              <a:rPr lang="en-US" sz="2000" b="1" dirty="0" err="1" smtClean="0"/>
              <a:t>Haz</a:t>
            </a:r>
            <a:r>
              <a:rPr lang="en-US" sz="2000" b="1" dirty="0" smtClean="0"/>
              <a:t>-Mat Specialist since the Team was formed in 2004</a:t>
            </a:r>
          </a:p>
          <a:p>
            <a:pPr lvl="1" eaLnBrk="1" hangingPunct="1"/>
            <a:r>
              <a:rPr lang="en-US" sz="2000" b="1" dirty="0" smtClean="0"/>
              <a:t>Multiple out of state assignments with FDNY IMT for </a:t>
            </a:r>
            <a:r>
              <a:rPr lang="en-US" sz="2000" b="1" dirty="0" err="1" smtClean="0"/>
              <a:t>wildland</a:t>
            </a:r>
            <a:r>
              <a:rPr lang="en-US" sz="2000" b="1" dirty="0" smtClean="0"/>
              <a:t> fires, floods and hurricanes</a:t>
            </a:r>
          </a:p>
          <a:p>
            <a:pPr lvl="1" eaLnBrk="1" hangingPunct="1"/>
            <a:r>
              <a:rPr lang="en-US" sz="2000" b="1" dirty="0" smtClean="0"/>
              <a:t>Presently Director of Fire &amp; Life Safety  for USTA Billie Jean King National Tennis Center</a:t>
            </a:r>
          </a:p>
          <a:p>
            <a:pPr lvl="1" eaLnBrk="1" hangingPunct="1"/>
            <a:r>
              <a:rPr lang="en-US" sz="2000" b="1" dirty="0" smtClean="0"/>
              <a:t>Instructor/Coach NY DHSES  </a:t>
            </a:r>
          </a:p>
          <a:p>
            <a:pPr lvl="1" eaLnBrk="1" hangingPunct="1"/>
            <a:r>
              <a:rPr lang="en-US" sz="2000" b="1" dirty="0" smtClean="0"/>
              <a:t>Member NY State IMT2</a:t>
            </a:r>
          </a:p>
          <a:p>
            <a:pPr lvl="1" eaLnBrk="1" hangingPunct="1"/>
            <a:r>
              <a:rPr lang="en-US" sz="2000" b="1" dirty="0" smtClean="0"/>
              <a:t>NYWIMA instructor/ICS coach</a:t>
            </a:r>
          </a:p>
          <a:p>
            <a:pPr lvl="1" eaLnBrk="1" hangingPunct="1"/>
            <a:endParaRPr lang="en-US" sz="2000" dirty="0" smtClean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6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9901" y="1447800"/>
            <a:ext cx="1604268" cy="2081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9900" y="3810000"/>
            <a:ext cx="1371600" cy="18614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76888291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"/>
            <a:ext cx="9144000" cy="762000"/>
          </a:xfrm>
          <a:solidFill>
            <a:schemeClr val="accent1">
              <a:lumMod val="75000"/>
            </a:schemeClr>
          </a:solidFill>
        </p:spPr>
        <p:txBody>
          <a:bodyPr/>
          <a:lstStyle/>
          <a:p>
            <a:pPr algn="ctr"/>
            <a:r>
              <a:rPr lang="en-US" dirty="0" smtClean="0"/>
              <a:t>Student Introduction Questions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7107" y="870075"/>
            <a:ext cx="8189785" cy="5970865"/>
          </a:xfrm>
        </p:spPr>
        <p:txBody>
          <a:bodyPr/>
          <a:lstStyle/>
          <a:p>
            <a:pPr marL="457200" indent="-457200" algn="l">
              <a:buFont typeface="+mj-lt"/>
              <a:buAutoNum type="arabicPeriod"/>
            </a:pPr>
            <a:r>
              <a:rPr lang="en-US" sz="2400" dirty="0" smtClean="0"/>
              <a:t>I am a member of a local or </a:t>
            </a:r>
            <a:r>
              <a:rPr lang="en-US" dirty="0"/>
              <a:t>State </a:t>
            </a:r>
            <a:r>
              <a:rPr lang="en-US" dirty="0" smtClean="0"/>
              <a:t>IMT</a:t>
            </a:r>
            <a:r>
              <a:rPr lang="en-US" sz="2400" dirty="0" smtClean="0"/>
              <a:t> and am working to develop my </a:t>
            </a:r>
            <a:r>
              <a:rPr lang="en-US" dirty="0" smtClean="0"/>
              <a:t>qualifications </a:t>
            </a:r>
            <a:r>
              <a:rPr lang="en-US" sz="2400" dirty="0" smtClean="0"/>
              <a:t>at the Command &amp; General Staff level</a:t>
            </a:r>
          </a:p>
          <a:p>
            <a:pPr marL="457200" indent="-457200" algn="l">
              <a:buFont typeface="+mj-lt"/>
              <a:buAutoNum type="arabicPeriod"/>
            </a:pPr>
            <a:endParaRPr lang="en-US" sz="2400" dirty="0" smtClean="0"/>
          </a:p>
          <a:p>
            <a:pPr marL="457200" indent="-457200" algn="l">
              <a:buFont typeface="+mj-lt"/>
              <a:buAutoNum type="arabicPeriod"/>
            </a:pPr>
            <a:r>
              <a:rPr lang="en-US" sz="2400" dirty="0" smtClean="0"/>
              <a:t>I have been on multiple assignments as an Agency Rep or Liaison Officer working at Incident Command Posts or Emergency Operations Centers</a:t>
            </a:r>
          </a:p>
          <a:p>
            <a:pPr marL="457200" indent="-457200" algn="l">
              <a:buFont typeface="+mj-lt"/>
              <a:buAutoNum type="arabicPeriod"/>
            </a:pPr>
            <a:endParaRPr lang="en-US" dirty="0" smtClean="0"/>
          </a:p>
          <a:p>
            <a:pPr marL="457200" indent="-457200" algn="l">
              <a:buFont typeface="+mj-lt"/>
              <a:buAutoNum type="arabicPeriod"/>
            </a:pPr>
            <a:r>
              <a:rPr lang="en-US" dirty="0" smtClean="0"/>
              <a:t>I have worked on many incidents or planned events working as a Command &amp; General Staff member</a:t>
            </a:r>
          </a:p>
          <a:p>
            <a:pPr marL="457200" indent="-457200" algn="l">
              <a:buFont typeface="+mj-lt"/>
              <a:buAutoNum type="arabicPeriod"/>
            </a:pPr>
            <a:endParaRPr lang="en-US" dirty="0" smtClean="0"/>
          </a:p>
          <a:p>
            <a:pPr marL="457200" indent="-457200" algn="l">
              <a:buFont typeface="+mj-lt"/>
              <a:buAutoNum type="arabicPeriod"/>
            </a:pPr>
            <a:r>
              <a:rPr lang="en-US" dirty="0" smtClean="0"/>
              <a:t>Most of my incident experience has been as a Single Resource or Strike Team / Task Force / Unit Leader.</a:t>
            </a:r>
          </a:p>
          <a:p>
            <a:pPr marL="457200" indent="-457200">
              <a:buFont typeface="+mj-lt"/>
              <a:buAutoNum type="arabicPeriod"/>
            </a:pPr>
            <a:endParaRPr lang="en-US" dirty="0" smtClean="0"/>
          </a:p>
          <a:p>
            <a:pPr marL="457200" indent="-457200">
              <a:buFont typeface="+mj-lt"/>
              <a:buAutoNum type="arabicPeriod"/>
            </a:pPr>
            <a:endParaRPr lang="en-US" sz="2400" dirty="0" smtClean="0"/>
          </a:p>
          <a:p>
            <a:endParaRPr lang="en-US" sz="2800" dirty="0" smtClean="0"/>
          </a:p>
        </p:txBody>
      </p:sp>
    </p:spTree>
    <p:extLst>
      <p:ext uri="{BB962C8B-B14F-4D97-AF65-F5344CB8AC3E}">
        <p14:creationId xmlns:p14="http://schemas.microsoft.com/office/powerpoint/2010/main" val="17217456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882" name="Rectangle 2"/>
          <p:cNvSpPr>
            <a:spLocks noGrp="1" noChangeArrowheads="1"/>
          </p:cNvSpPr>
          <p:nvPr>
            <p:ph type="title"/>
          </p:nvPr>
        </p:nvSpPr>
        <p:spPr>
          <a:xfrm>
            <a:off x="14451" y="0"/>
            <a:ext cx="9115097" cy="615553"/>
          </a:xfrm>
          <a:solidFill>
            <a:schemeClr val="accent1">
              <a:lumMod val="75000"/>
            </a:schemeClr>
          </a:solidFill>
        </p:spPr>
        <p:txBody>
          <a:bodyPr/>
          <a:lstStyle/>
          <a:p>
            <a:pPr algn="ctr" fontAlgn="auto">
              <a:spcAft>
                <a:spcPts val="0"/>
              </a:spcAft>
              <a:defRPr/>
            </a:pPr>
            <a:r>
              <a:rPr lang="en-US" dirty="0" smtClean="0"/>
              <a:t>Student Introductions</a:t>
            </a:r>
            <a:endParaRPr lang="en-US" dirty="0"/>
          </a:p>
        </p:txBody>
      </p:sp>
      <p:sp>
        <p:nvSpPr>
          <p:cNvPr id="17411" name="Rectangle 3"/>
          <p:cNvSpPr>
            <a:spLocks noGrp="1" noChangeArrowheads="1"/>
          </p:cNvSpPr>
          <p:nvPr>
            <p:ph idx="1"/>
          </p:nvPr>
        </p:nvSpPr>
        <p:spPr>
          <a:xfrm>
            <a:off x="442748" y="1268174"/>
            <a:ext cx="3976852" cy="5084469"/>
          </a:xfrm>
        </p:spPr>
        <p:txBody>
          <a:bodyPr/>
          <a:lstStyle/>
          <a:p>
            <a:pPr marL="457200" indent="-457200" algn="l">
              <a:spcAft>
                <a:spcPct val="25000"/>
              </a:spcAft>
              <a:buFont typeface="Arial" panose="020B0604020202020204" pitchFamily="34" charset="0"/>
              <a:buChar char="•"/>
            </a:pPr>
            <a:r>
              <a:rPr lang="en-US" sz="2800" dirty="0" smtClean="0"/>
              <a:t>Name &amp; Day Job</a:t>
            </a:r>
          </a:p>
          <a:p>
            <a:pPr marL="457200" indent="-457200" algn="l">
              <a:spcBef>
                <a:spcPct val="40000"/>
              </a:spcBef>
              <a:spcAft>
                <a:spcPct val="25000"/>
              </a:spcAft>
              <a:buFont typeface="Arial" panose="020B0604020202020204" pitchFamily="34" charset="0"/>
              <a:buChar char="•"/>
            </a:pPr>
            <a:r>
              <a:rPr lang="en-US" sz="2800" dirty="0" smtClean="0"/>
              <a:t>Incident Response Experiences</a:t>
            </a:r>
          </a:p>
          <a:p>
            <a:pPr marL="457200" indent="-457200" algn="l">
              <a:spcBef>
                <a:spcPct val="40000"/>
              </a:spcBef>
              <a:spcAft>
                <a:spcPct val="25000"/>
              </a:spcAft>
              <a:buFont typeface="Arial" panose="020B0604020202020204" pitchFamily="34" charset="0"/>
              <a:buChar char="•"/>
            </a:pPr>
            <a:r>
              <a:rPr lang="en-US" sz="2800" dirty="0" smtClean="0"/>
              <a:t>Reasons for being a Liaison Officer</a:t>
            </a:r>
          </a:p>
          <a:p>
            <a:pPr marL="457200" indent="-457200" algn="l">
              <a:spcAft>
                <a:spcPct val="25000"/>
              </a:spcAft>
              <a:buFont typeface="Arial" panose="020B0604020202020204" pitchFamily="34" charset="0"/>
              <a:buChar char="•"/>
            </a:pPr>
            <a:r>
              <a:rPr lang="en-US" sz="2800" dirty="0" smtClean="0"/>
              <a:t>Expectations from this course</a:t>
            </a:r>
          </a:p>
          <a:p>
            <a:pPr marL="342900" indent="-342900">
              <a:spcAft>
                <a:spcPct val="25000"/>
              </a:spcAft>
              <a:buFont typeface="Arial" panose="020B0604020202020204" pitchFamily="34" charset="0"/>
              <a:buChar char="•"/>
            </a:pPr>
            <a:endParaRPr lang="en-US" dirty="0" smtClean="0"/>
          </a:p>
          <a:p>
            <a:pPr marL="342900" indent="-342900">
              <a:spcAft>
                <a:spcPct val="25000"/>
              </a:spcAft>
              <a:buFont typeface="Arial" panose="020B0604020202020204" pitchFamily="34" charset="0"/>
              <a:buChar char="•"/>
            </a:pPr>
            <a:endParaRPr lang="en-US" dirty="0" smtClean="0"/>
          </a:p>
          <a:p>
            <a:pPr marL="342900" indent="-342900">
              <a:spcAft>
                <a:spcPct val="25000"/>
              </a:spcAft>
              <a:buFont typeface="Arial" panose="020B0604020202020204" pitchFamily="34" charset="0"/>
              <a:buChar char="•"/>
            </a:pPr>
            <a:endParaRPr lang="en-US" u="sng" dirty="0" smtClean="0">
              <a:solidFill>
                <a:srgbClr val="FF0000"/>
              </a:solidFill>
            </a:endParaRPr>
          </a:p>
        </p:txBody>
      </p:sp>
      <p:sp>
        <p:nvSpPr>
          <p:cNvPr id="17413" name="Rectangle 5"/>
          <p:cNvSpPr>
            <a:spLocks noChangeArrowheads="1"/>
          </p:cNvSpPr>
          <p:nvPr/>
        </p:nvSpPr>
        <p:spPr bwMode="auto">
          <a:xfrm>
            <a:off x="6477000" y="6305550"/>
            <a:ext cx="28956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sz="2000" b="1">
                <a:latin typeface="Tahoma" pitchFamily="34" charset="0"/>
              </a:rPr>
              <a:t>1-5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43808" y="1476816"/>
            <a:ext cx="4066384" cy="30543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65778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6"/>
          <p:cNvSpPr>
            <a:spLocks noGrp="1" noChangeAspec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 smtClean="0">
                <a:solidFill>
                  <a:schemeClr val="accent2"/>
                </a:solidFill>
              </a:rPr>
              <a:t>Operational Period Briefing</a:t>
            </a:r>
          </a:p>
        </p:txBody>
      </p:sp>
      <p:sp>
        <p:nvSpPr>
          <p:cNvPr id="7171" name="Content Placeholder 1"/>
          <p:cNvSpPr>
            <a:spLocks noGrp="1"/>
          </p:cNvSpPr>
          <p:nvPr>
            <p:ph idx="1"/>
          </p:nvPr>
        </p:nvSpPr>
        <p:spPr>
          <a:xfrm>
            <a:off x="457200" y="1219200"/>
            <a:ext cx="7162800" cy="4373563"/>
          </a:xfrm>
        </p:spPr>
        <p:txBody>
          <a:bodyPr/>
          <a:lstStyle/>
          <a:p>
            <a:r>
              <a:rPr lang="en-US" sz="2000" dirty="0" smtClean="0">
                <a:solidFill>
                  <a:schemeClr val="accent2"/>
                </a:solidFill>
              </a:rPr>
              <a:t>Current Situation</a:t>
            </a:r>
          </a:p>
          <a:p>
            <a:r>
              <a:rPr lang="en-US" sz="2000" dirty="0" smtClean="0">
                <a:solidFill>
                  <a:schemeClr val="accent2"/>
                </a:solidFill>
              </a:rPr>
              <a:t>Objectives</a:t>
            </a:r>
          </a:p>
          <a:p>
            <a:r>
              <a:rPr lang="en-US" sz="2000" dirty="0" smtClean="0">
                <a:solidFill>
                  <a:schemeClr val="accent2"/>
                </a:solidFill>
              </a:rPr>
              <a:t>Predictive Information</a:t>
            </a:r>
          </a:p>
          <a:p>
            <a:r>
              <a:rPr lang="en-US" sz="2000" dirty="0" smtClean="0">
                <a:solidFill>
                  <a:schemeClr val="accent2"/>
                </a:solidFill>
              </a:rPr>
              <a:t>Assignments</a:t>
            </a:r>
          </a:p>
          <a:p>
            <a:r>
              <a:rPr lang="en-US" sz="2000" dirty="0" smtClean="0">
                <a:solidFill>
                  <a:schemeClr val="accent2"/>
                </a:solidFill>
              </a:rPr>
              <a:t>Safety </a:t>
            </a:r>
          </a:p>
          <a:p>
            <a:r>
              <a:rPr lang="en-US" sz="2000" dirty="0" smtClean="0">
                <a:solidFill>
                  <a:schemeClr val="accent2"/>
                </a:solidFill>
              </a:rPr>
              <a:t>Logistics</a:t>
            </a:r>
          </a:p>
          <a:p>
            <a:r>
              <a:rPr lang="en-US" sz="2000" dirty="0" smtClean="0">
                <a:solidFill>
                  <a:schemeClr val="accent2"/>
                </a:solidFill>
              </a:rPr>
              <a:t>Finance</a:t>
            </a:r>
          </a:p>
          <a:p>
            <a:r>
              <a:rPr lang="en-US" sz="2000" dirty="0" smtClean="0">
                <a:solidFill>
                  <a:schemeClr val="accent2"/>
                </a:solidFill>
              </a:rPr>
              <a:t>Planning</a:t>
            </a:r>
          </a:p>
          <a:p>
            <a:r>
              <a:rPr lang="en-US" sz="2000" dirty="0" smtClean="0">
                <a:solidFill>
                  <a:schemeClr val="accent2"/>
                </a:solidFill>
              </a:rPr>
              <a:t>Information</a:t>
            </a:r>
          </a:p>
          <a:p>
            <a:r>
              <a:rPr lang="en-US" sz="2000" dirty="0" smtClean="0">
                <a:solidFill>
                  <a:schemeClr val="accent2"/>
                </a:solidFill>
              </a:rPr>
              <a:t>Liaison</a:t>
            </a:r>
          </a:p>
          <a:p>
            <a:r>
              <a:rPr lang="en-US" sz="2000" dirty="0" smtClean="0">
                <a:solidFill>
                  <a:schemeClr val="accent2"/>
                </a:solidFill>
              </a:rPr>
              <a:t>Agency Reps / Agency Administrator</a:t>
            </a:r>
          </a:p>
          <a:p>
            <a:r>
              <a:rPr lang="en-US" sz="2000" dirty="0" smtClean="0">
                <a:solidFill>
                  <a:schemeClr val="accent2"/>
                </a:solidFill>
              </a:rPr>
              <a:t>Close Out</a:t>
            </a:r>
          </a:p>
          <a:p>
            <a:endParaRPr lang="en-US" sz="2000" dirty="0" smtClean="0"/>
          </a:p>
          <a:p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1635522424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457200" y="914400"/>
            <a:ext cx="8229600" cy="0"/>
          </a:xfrm>
          <a:custGeom>
            <a:avLst/>
            <a:gdLst/>
            <a:ahLst/>
            <a:cxnLst/>
            <a:rect l="l" t="t" r="r" b="b"/>
            <a:pathLst>
              <a:path w="8229600">
                <a:moveTo>
                  <a:pt x="0" y="0"/>
                </a:moveTo>
                <a:lnTo>
                  <a:pt x="8229600" y="0"/>
                </a:lnTo>
              </a:path>
            </a:pathLst>
          </a:custGeom>
          <a:ln w="28575">
            <a:solidFill>
              <a:srgbClr val="1D3B59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3" name="object 3"/>
          <p:cNvSpPr/>
          <p:nvPr/>
        </p:nvSpPr>
        <p:spPr>
          <a:xfrm>
            <a:off x="0" y="0"/>
            <a:ext cx="9140825" cy="6850380"/>
          </a:xfrm>
          <a:custGeom>
            <a:avLst/>
            <a:gdLst/>
            <a:ahLst/>
            <a:cxnLst/>
            <a:rect l="l" t="t" r="r" b="b"/>
            <a:pathLst>
              <a:path w="9140825" h="6850380">
                <a:moveTo>
                  <a:pt x="0" y="0"/>
                </a:moveTo>
                <a:lnTo>
                  <a:pt x="9140825" y="0"/>
                </a:lnTo>
                <a:lnTo>
                  <a:pt x="9140825" y="6850062"/>
                </a:lnTo>
                <a:lnTo>
                  <a:pt x="0" y="6850062"/>
                </a:lnTo>
                <a:lnTo>
                  <a:pt x="0" y="0"/>
                </a:lnTo>
                <a:close/>
              </a:path>
            </a:pathLst>
          </a:custGeom>
          <a:ln w="19050">
            <a:solidFill>
              <a:srgbClr val="98A4AF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447929" y="290893"/>
            <a:ext cx="3148965" cy="5130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3200" i="0" spc="-120" dirty="0">
                <a:solidFill>
                  <a:srgbClr val="003366"/>
                </a:solidFill>
                <a:latin typeface="Arial"/>
                <a:cs typeface="Arial"/>
              </a:rPr>
              <a:t>Course</a:t>
            </a:r>
            <a:r>
              <a:rPr sz="3200" i="0" spc="-65" dirty="0">
                <a:solidFill>
                  <a:srgbClr val="003366"/>
                </a:solidFill>
                <a:latin typeface="Arial"/>
                <a:cs typeface="Arial"/>
              </a:rPr>
              <a:t> </a:t>
            </a:r>
            <a:r>
              <a:rPr sz="3200" i="0" spc="-120" dirty="0">
                <a:solidFill>
                  <a:srgbClr val="003366"/>
                </a:solidFill>
                <a:latin typeface="Arial"/>
                <a:cs typeface="Arial"/>
              </a:rPr>
              <a:t>Objective</a:t>
            </a:r>
            <a:endParaRPr sz="3200">
              <a:latin typeface="Arial"/>
              <a:cs typeface="Arial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24815" marR="5080" indent="340995">
              <a:lnSpc>
                <a:spcPct val="100000"/>
              </a:lnSpc>
              <a:spcBef>
                <a:spcPts val="100"/>
              </a:spcBef>
            </a:pPr>
            <a:r>
              <a:rPr spc="-5" dirty="0"/>
              <a:t>Upon completion of this course, students will  demonstrate, through exercises and a final exam,</a:t>
            </a:r>
            <a:r>
              <a:rPr spc="-10" dirty="0"/>
              <a:t> </a:t>
            </a:r>
            <a:r>
              <a:rPr spc="-5" dirty="0"/>
              <a:t>an</a:t>
            </a:r>
          </a:p>
          <a:p>
            <a:pPr marL="1179195" marR="246379" indent="-513715">
              <a:lnSpc>
                <a:spcPct val="100000"/>
              </a:lnSpc>
            </a:pPr>
            <a:r>
              <a:rPr spc="-5" dirty="0"/>
              <a:t>understanding of the duties, responsibilities, and  capabilities of an effective Liaison</a:t>
            </a:r>
            <a:r>
              <a:rPr dirty="0"/>
              <a:t> </a:t>
            </a:r>
            <a:r>
              <a:rPr spc="-5" dirty="0"/>
              <a:t>Officer.</a:t>
            </a:r>
          </a:p>
        </p:txBody>
      </p:sp>
      <p:sp>
        <p:nvSpPr>
          <p:cNvPr id="6" name="object 6"/>
          <p:cNvSpPr/>
          <p:nvPr/>
        </p:nvSpPr>
        <p:spPr>
          <a:xfrm>
            <a:off x="4762" y="4271962"/>
            <a:ext cx="9139237" cy="175259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7" name="object 7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655"/>
              </a:lnSpc>
            </a:pPr>
            <a:r>
              <a:rPr spc="-10" dirty="0">
                <a:solidFill>
                  <a:prstClr val="white"/>
                </a:solidFill>
              </a:rPr>
              <a:t>Visual</a:t>
            </a:r>
            <a:r>
              <a:rPr spc="-55" dirty="0">
                <a:solidFill>
                  <a:prstClr val="white"/>
                </a:solidFill>
              </a:rPr>
              <a:t> </a:t>
            </a:r>
            <a:r>
              <a:rPr spc="-5" dirty="0">
                <a:solidFill>
                  <a:prstClr val="white"/>
                </a:solidFill>
              </a:rPr>
              <a:t>1-</a:t>
            </a:r>
            <a:fld id="{81D60167-4931-47E6-BA6A-407CBD079E47}" type="slidenum">
              <a:rPr spc="-5" dirty="0">
                <a:solidFill>
                  <a:prstClr val="white"/>
                </a:solidFill>
              </a:rPr>
              <a:pPr marL="12700">
                <a:lnSpc>
                  <a:spcPts val="1655"/>
                </a:lnSpc>
              </a:pPr>
              <a:t>7</a:t>
            </a:fld>
            <a:endParaRPr spc="-5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955460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457200" y="914400"/>
            <a:ext cx="8229600" cy="0"/>
          </a:xfrm>
          <a:custGeom>
            <a:avLst/>
            <a:gdLst/>
            <a:ahLst/>
            <a:cxnLst/>
            <a:rect l="l" t="t" r="r" b="b"/>
            <a:pathLst>
              <a:path w="8229600">
                <a:moveTo>
                  <a:pt x="0" y="0"/>
                </a:moveTo>
                <a:lnTo>
                  <a:pt x="8229600" y="0"/>
                </a:lnTo>
              </a:path>
            </a:pathLst>
          </a:custGeom>
          <a:ln w="28575">
            <a:solidFill>
              <a:srgbClr val="1D3B59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3" name="object 3"/>
          <p:cNvSpPr/>
          <p:nvPr/>
        </p:nvSpPr>
        <p:spPr>
          <a:xfrm>
            <a:off x="0" y="0"/>
            <a:ext cx="9140825" cy="6850380"/>
          </a:xfrm>
          <a:custGeom>
            <a:avLst/>
            <a:gdLst/>
            <a:ahLst/>
            <a:cxnLst/>
            <a:rect l="l" t="t" r="r" b="b"/>
            <a:pathLst>
              <a:path w="9140825" h="6850380">
                <a:moveTo>
                  <a:pt x="0" y="0"/>
                </a:moveTo>
                <a:lnTo>
                  <a:pt x="9140825" y="0"/>
                </a:lnTo>
                <a:lnTo>
                  <a:pt x="9140825" y="6850062"/>
                </a:lnTo>
                <a:lnTo>
                  <a:pt x="0" y="6850062"/>
                </a:lnTo>
                <a:lnTo>
                  <a:pt x="0" y="0"/>
                </a:lnTo>
                <a:close/>
              </a:path>
            </a:pathLst>
          </a:custGeom>
          <a:ln w="19050">
            <a:solidFill>
              <a:srgbClr val="98A4AF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447929" y="290893"/>
            <a:ext cx="2718435" cy="5130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3200" i="0" spc="-120" dirty="0">
                <a:solidFill>
                  <a:srgbClr val="003366"/>
                </a:solidFill>
                <a:latin typeface="Arial"/>
                <a:cs typeface="Arial"/>
              </a:rPr>
              <a:t>Course</a:t>
            </a:r>
            <a:r>
              <a:rPr sz="3200" i="0" spc="-65" dirty="0">
                <a:solidFill>
                  <a:srgbClr val="003366"/>
                </a:solidFill>
                <a:latin typeface="Arial"/>
                <a:cs typeface="Arial"/>
              </a:rPr>
              <a:t> </a:t>
            </a:r>
            <a:r>
              <a:rPr sz="3200" i="0" spc="-120" dirty="0">
                <a:solidFill>
                  <a:srgbClr val="003366"/>
                </a:solidFill>
                <a:latin typeface="Arial"/>
                <a:cs typeface="Arial"/>
              </a:rPr>
              <a:t>Design</a:t>
            </a:r>
            <a:endParaRPr sz="3200">
              <a:latin typeface="Arial"/>
              <a:cs typeface="Arial"/>
            </a:endParaRPr>
          </a:p>
        </p:txBody>
      </p:sp>
      <p:sp>
        <p:nvSpPr>
          <p:cNvPr id="6" name="object 6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655"/>
              </a:lnSpc>
            </a:pPr>
            <a:r>
              <a:rPr spc="-10" dirty="0">
                <a:solidFill>
                  <a:prstClr val="white"/>
                </a:solidFill>
              </a:rPr>
              <a:t>Visual</a:t>
            </a:r>
            <a:r>
              <a:rPr spc="-55" dirty="0">
                <a:solidFill>
                  <a:prstClr val="white"/>
                </a:solidFill>
              </a:rPr>
              <a:t> </a:t>
            </a:r>
            <a:r>
              <a:rPr spc="-5" dirty="0">
                <a:solidFill>
                  <a:prstClr val="white"/>
                </a:solidFill>
              </a:rPr>
              <a:t>1-</a:t>
            </a:r>
            <a:fld id="{81D60167-4931-47E6-BA6A-407CBD079E47}" type="slidenum">
              <a:rPr spc="-5" dirty="0">
                <a:solidFill>
                  <a:prstClr val="white"/>
                </a:solidFill>
              </a:rPr>
              <a:pPr marL="12700">
                <a:lnSpc>
                  <a:spcPts val="1655"/>
                </a:lnSpc>
              </a:pPr>
              <a:t>8</a:t>
            </a:fld>
            <a:endParaRPr spc="-5" dirty="0">
              <a:solidFill>
                <a:prstClr val="white"/>
              </a:solidFill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457200" y="790815"/>
            <a:ext cx="7948930" cy="5268750"/>
          </a:xfrm>
          <a:prstGeom prst="rect">
            <a:avLst/>
          </a:prstGeom>
        </p:spPr>
        <p:txBody>
          <a:bodyPr vert="horz" wrap="square" lIns="0" tIns="122555" rIns="0" bIns="0" rtlCol="0">
            <a:spAutoFit/>
          </a:bodyPr>
          <a:lstStyle/>
          <a:p>
            <a:pPr marL="350520" indent="-337820">
              <a:spcBef>
                <a:spcPts val="965"/>
              </a:spcBef>
              <a:buFont typeface="Arial Black"/>
              <a:buChar char="■"/>
              <a:tabLst>
                <a:tab pos="350520" algn="l"/>
                <a:tab pos="351155" algn="l"/>
              </a:tabLst>
            </a:pPr>
            <a:r>
              <a:rPr sz="2400" b="1" spc="-5" dirty="0">
                <a:solidFill>
                  <a:srgbClr val="003366"/>
                </a:solidFill>
                <a:latin typeface="Arial"/>
                <a:cs typeface="Arial"/>
              </a:rPr>
              <a:t>Course length of 2</a:t>
            </a:r>
            <a:r>
              <a:rPr sz="2400" b="1" dirty="0">
                <a:solidFill>
                  <a:srgbClr val="003366"/>
                </a:solidFill>
                <a:latin typeface="Arial"/>
                <a:cs typeface="Arial"/>
              </a:rPr>
              <a:t> </a:t>
            </a:r>
            <a:r>
              <a:rPr sz="2400" b="1" spc="-10" dirty="0">
                <a:solidFill>
                  <a:srgbClr val="003366"/>
                </a:solidFill>
                <a:latin typeface="Arial"/>
                <a:cs typeface="Arial"/>
              </a:rPr>
              <a:t>days</a:t>
            </a:r>
            <a:endParaRPr sz="2400" dirty="0">
              <a:solidFill>
                <a:prstClr val="black"/>
              </a:solidFill>
              <a:latin typeface="Arial"/>
              <a:cs typeface="Arial"/>
            </a:endParaRPr>
          </a:p>
          <a:p>
            <a:pPr marL="350520" indent="-337820">
              <a:spcBef>
                <a:spcPts val="860"/>
              </a:spcBef>
              <a:buFont typeface="Arial Black"/>
              <a:buChar char="■"/>
              <a:tabLst>
                <a:tab pos="350520" algn="l"/>
                <a:tab pos="351155" algn="l"/>
              </a:tabLst>
            </a:pPr>
            <a:r>
              <a:rPr sz="2400" b="1" spc="-5" dirty="0">
                <a:solidFill>
                  <a:srgbClr val="003366"/>
                </a:solidFill>
                <a:latin typeface="Arial"/>
                <a:cs typeface="Arial"/>
              </a:rPr>
              <a:t>Combination of lecture, discussion, and</a:t>
            </a:r>
            <a:r>
              <a:rPr sz="2400" b="1" spc="-25" dirty="0">
                <a:solidFill>
                  <a:srgbClr val="003366"/>
                </a:solidFill>
                <a:latin typeface="Arial"/>
                <a:cs typeface="Arial"/>
              </a:rPr>
              <a:t> </a:t>
            </a:r>
            <a:r>
              <a:rPr sz="2400" b="1" spc="-5" dirty="0">
                <a:solidFill>
                  <a:srgbClr val="003366"/>
                </a:solidFill>
                <a:latin typeface="Arial"/>
                <a:cs typeface="Arial"/>
              </a:rPr>
              <a:t>exercises</a:t>
            </a:r>
            <a:endParaRPr sz="2400" dirty="0">
              <a:solidFill>
                <a:prstClr val="black"/>
              </a:solidFill>
              <a:latin typeface="Arial"/>
              <a:cs typeface="Arial"/>
            </a:endParaRPr>
          </a:p>
          <a:p>
            <a:pPr marL="350520" indent="-337820">
              <a:spcBef>
                <a:spcPts val="865"/>
              </a:spcBef>
              <a:buFont typeface="Arial Black"/>
              <a:buChar char="■"/>
              <a:tabLst>
                <a:tab pos="350520" algn="l"/>
                <a:tab pos="351155" algn="l"/>
              </a:tabLst>
            </a:pPr>
            <a:r>
              <a:rPr sz="2400" b="1" spc="-5" dirty="0">
                <a:solidFill>
                  <a:srgbClr val="003366"/>
                </a:solidFill>
                <a:latin typeface="Arial"/>
                <a:cs typeface="Arial"/>
              </a:rPr>
              <a:t>Closed-book Final</a:t>
            </a:r>
            <a:r>
              <a:rPr sz="2400" b="1" spc="-10" dirty="0">
                <a:solidFill>
                  <a:srgbClr val="003366"/>
                </a:solidFill>
                <a:latin typeface="Arial"/>
                <a:cs typeface="Arial"/>
              </a:rPr>
              <a:t> </a:t>
            </a:r>
            <a:r>
              <a:rPr sz="2400" b="1" spc="-5" dirty="0">
                <a:solidFill>
                  <a:srgbClr val="003366"/>
                </a:solidFill>
                <a:latin typeface="Arial"/>
                <a:cs typeface="Arial"/>
              </a:rPr>
              <a:t>Exam</a:t>
            </a:r>
            <a:endParaRPr sz="2400" dirty="0">
              <a:solidFill>
                <a:prstClr val="black"/>
              </a:solidFill>
              <a:latin typeface="Arial"/>
              <a:cs typeface="Arial"/>
            </a:endParaRPr>
          </a:p>
          <a:p>
            <a:pPr marL="350520" marR="5080" indent="-337820">
              <a:lnSpc>
                <a:spcPts val="2590"/>
              </a:lnSpc>
              <a:spcBef>
                <a:spcPts val="1195"/>
              </a:spcBef>
              <a:buFont typeface="Arial Black"/>
              <a:buChar char="■"/>
              <a:tabLst>
                <a:tab pos="350520" algn="l"/>
                <a:tab pos="351155" algn="l"/>
              </a:tabLst>
            </a:pPr>
            <a:r>
              <a:rPr sz="2400" b="1" spc="-5" dirty="0">
                <a:solidFill>
                  <a:srgbClr val="003366"/>
                </a:solidFill>
                <a:latin typeface="Arial"/>
                <a:cs typeface="Arial"/>
              </a:rPr>
              <a:t>Course was designed under the assumption that  students have completed ICS 100, 200, 300, 700, and  one of the</a:t>
            </a:r>
            <a:r>
              <a:rPr sz="2400" b="1" spc="-10" dirty="0">
                <a:solidFill>
                  <a:srgbClr val="003366"/>
                </a:solidFill>
                <a:latin typeface="Arial"/>
                <a:cs typeface="Arial"/>
              </a:rPr>
              <a:t> </a:t>
            </a:r>
            <a:r>
              <a:rPr sz="2400" b="1" spc="-5" dirty="0">
                <a:solidFill>
                  <a:srgbClr val="003366"/>
                </a:solidFill>
                <a:latin typeface="Arial"/>
                <a:cs typeface="Arial"/>
              </a:rPr>
              <a:t>following:</a:t>
            </a:r>
            <a:endParaRPr sz="2400" dirty="0">
              <a:solidFill>
                <a:prstClr val="black"/>
              </a:solidFill>
              <a:latin typeface="Arial"/>
              <a:cs typeface="Arial"/>
            </a:endParaRPr>
          </a:p>
          <a:p>
            <a:pPr marL="810895" lvl="1" indent="-346075">
              <a:spcBef>
                <a:spcPts val="830"/>
              </a:spcBef>
              <a:buFont typeface="Arial Black"/>
              <a:buChar char="■"/>
              <a:tabLst>
                <a:tab pos="810895" algn="l"/>
                <a:tab pos="811530" algn="l"/>
              </a:tabLst>
            </a:pPr>
            <a:r>
              <a:rPr sz="2400" b="1" spc="-5" dirty="0">
                <a:solidFill>
                  <a:srgbClr val="003366"/>
                </a:solidFill>
                <a:latin typeface="Arial"/>
                <a:cs typeface="Arial"/>
              </a:rPr>
              <a:t>All-Hazards Incident Management Team</a:t>
            </a:r>
            <a:r>
              <a:rPr sz="2400" b="1" spc="5" dirty="0">
                <a:solidFill>
                  <a:srgbClr val="003366"/>
                </a:solidFill>
                <a:latin typeface="Arial"/>
                <a:cs typeface="Arial"/>
              </a:rPr>
              <a:t> </a:t>
            </a:r>
            <a:r>
              <a:rPr sz="2400" b="1" spc="-5" dirty="0" smtClean="0">
                <a:solidFill>
                  <a:srgbClr val="003366"/>
                </a:solidFill>
                <a:latin typeface="Arial"/>
                <a:cs typeface="Arial"/>
              </a:rPr>
              <a:t>Training</a:t>
            </a:r>
            <a:r>
              <a:rPr lang="en-US" sz="2400" b="1" spc="-5" dirty="0" smtClean="0">
                <a:solidFill>
                  <a:srgbClr val="003366"/>
                </a:solidFill>
                <a:latin typeface="Arial"/>
                <a:cs typeface="Arial"/>
              </a:rPr>
              <a:t>(O-0305)</a:t>
            </a:r>
          </a:p>
          <a:p>
            <a:pPr marL="810895" lvl="1" indent="-346075">
              <a:spcBef>
                <a:spcPts val="830"/>
              </a:spcBef>
              <a:buFont typeface="Arial Black"/>
              <a:buChar char="■"/>
              <a:tabLst>
                <a:tab pos="810895" algn="l"/>
                <a:tab pos="811530" algn="l"/>
              </a:tabLst>
            </a:pPr>
            <a:r>
              <a:rPr sz="2400" b="1" spc="-5" dirty="0" smtClean="0">
                <a:solidFill>
                  <a:srgbClr val="003366"/>
                </a:solidFill>
                <a:latin typeface="Arial"/>
                <a:cs typeface="Arial"/>
              </a:rPr>
              <a:t>Command </a:t>
            </a:r>
            <a:r>
              <a:rPr sz="2400" b="1" spc="-5" dirty="0">
                <a:solidFill>
                  <a:srgbClr val="003366"/>
                </a:solidFill>
                <a:latin typeface="Arial"/>
                <a:cs typeface="Arial"/>
              </a:rPr>
              <a:t>&amp; General Staff Training for Local</a:t>
            </a:r>
            <a:r>
              <a:rPr sz="2400" b="1" spc="-25" dirty="0">
                <a:solidFill>
                  <a:srgbClr val="003366"/>
                </a:solidFill>
                <a:latin typeface="Arial"/>
                <a:cs typeface="Arial"/>
              </a:rPr>
              <a:t> </a:t>
            </a:r>
            <a:r>
              <a:rPr sz="2400" b="1" spc="-5" dirty="0" smtClean="0">
                <a:solidFill>
                  <a:srgbClr val="003366"/>
                </a:solidFill>
                <a:latin typeface="Arial"/>
                <a:cs typeface="Arial"/>
              </a:rPr>
              <a:t>IMT</a:t>
            </a:r>
            <a:r>
              <a:rPr lang="en-US" sz="2400" b="1" spc="-5" dirty="0">
                <a:solidFill>
                  <a:srgbClr val="003366"/>
                </a:solidFill>
                <a:latin typeface="Arial"/>
                <a:cs typeface="Arial"/>
              </a:rPr>
              <a:t>(O-0337</a:t>
            </a:r>
            <a:r>
              <a:rPr lang="en-US" sz="2400" b="1" spc="-5" dirty="0" smtClean="0">
                <a:solidFill>
                  <a:srgbClr val="003366"/>
                </a:solidFill>
                <a:latin typeface="Arial"/>
                <a:cs typeface="Arial"/>
              </a:rPr>
              <a:t>)</a:t>
            </a:r>
            <a:endParaRPr sz="2400" dirty="0">
              <a:solidFill>
                <a:prstClr val="black"/>
              </a:solidFill>
              <a:latin typeface="Arial"/>
              <a:cs typeface="Arial"/>
            </a:endParaRPr>
          </a:p>
          <a:p>
            <a:pPr marL="810895" lvl="1" indent="-346075">
              <a:spcBef>
                <a:spcPts val="865"/>
              </a:spcBef>
              <a:buFont typeface="Arial Black"/>
              <a:buChar char="■"/>
              <a:tabLst>
                <a:tab pos="810895" algn="l"/>
                <a:tab pos="811530" algn="l"/>
              </a:tabLst>
            </a:pPr>
            <a:r>
              <a:rPr sz="2400" b="1" spc="-5" dirty="0">
                <a:solidFill>
                  <a:srgbClr val="003366"/>
                </a:solidFill>
                <a:latin typeface="Arial"/>
                <a:cs typeface="Arial"/>
              </a:rPr>
              <a:t>ICS</a:t>
            </a:r>
            <a:r>
              <a:rPr sz="2400" b="1" spc="-15" dirty="0">
                <a:solidFill>
                  <a:srgbClr val="003366"/>
                </a:solidFill>
                <a:latin typeface="Arial"/>
                <a:cs typeface="Arial"/>
              </a:rPr>
              <a:t> </a:t>
            </a:r>
            <a:r>
              <a:rPr sz="2400" b="1" spc="-10" dirty="0">
                <a:solidFill>
                  <a:srgbClr val="003366"/>
                </a:solidFill>
                <a:latin typeface="Arial"/>
                <a:cs typeface="Arial"/>
              </a:rPr>
              <a:t>420</a:t>
            </a:r>
            <a:endParaRPr sz="2400" dirty="0">
              <a:solidFill>
                <a:prstClr val="black"/>
              </a:solidFill>
              <a:latin typeface="Arial"/>
              <a:cs typeface="Arial"/>
            </a:endParaRPr>
          </a:p>
          <a:p>
            <a:pPr marL="350520" indent="-337820">
              <a:spcBef>
                <a:spcPts val="865"/>
              </a:spcBef>
              <a:buFont typeface="Arial Black"/>
              <a:buChar char="■"/>
              <a:tabLst>
                <a:tab pos="350520" algn="l"/>
                <a:tab pos="351155" algn="l"/>
              </a:tabLst>
            </a:pPr>
            <a:r>
              <a:rPr sz="2400" b="1" spc="-5" dirty="0">
                <a:solidFill>
                  <a:srgbClr val="003366"/>
                </a:solidFill>
                <a:latin typeface="Arial"/>
                <a:cs typeface="Arial"/>
              </a:rPr>
              <a:t>ICS 400 </a:t>
            </a:r>
            <a:r>
              <a:rPr sz="2400" b="1" dirty="0">
                <a:solidFill>
                  <a:srgbClr val="003366"/>
                </a:solidFill>
                <a:latin typeface="Arial"/>
                <a:cs typeface="Arial"/>
              </a:rPr>
              <a:t>is </a:t>
            </a:r>
            <a:r>
              <a:rPr sz="2400" b="1" spc="-5" dirty="0">
                <a:solidFill>
                  <a:srgbClr val="003366"/>
                </a:solidFill>
                <a:latin typeface="Arial"/>
                <a:cs typeface="Arial"/>
              </a:rPr>
              <a:t>also</a:t>
            </a:r>
            <a:r>
              <a:rPr sz="2400" b="1" spc="-15" dirty="0">
                <a:solidFill>
                  <a:srgbClr val="003366"/>
                </a:solidFill>
                <a:latin typeface="Arial"/>
                <a:cs typeface="Arial"/>
              </a:rPr>
              <a:t> </a:t>
            </a:r>
            <a:r>
              <a:rPr sz="2400" b="1" spc="-5" dirty="0">
                <a:solidFill>
                  <a:srgbClr val="003366"/>
                </a:solidFill>
                <a:latin typeface="Arial"/>
                <a:cs typeface="Arial"/>
              </a:rPr>
              <a:t>recommended</a:t>
            </a:r>
            <a:endParaRPr sz="2400" dirty="0">
              <a:solidFill>
                <a:prstClr val="black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9496660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457200" y="914400"/>
            <a:ext cx="8229600" cy="0"/>
          </a:xfrm>
          <a:custGeom>
            <a:avLst/>
            <a:gdLst/>
            <a:ahLst/>
            <a:cxnLst/>
            <a:rect l="l" t="t" r="r" b="b"/>
            <a:pathLst>
              <a:path w="8229600">
                <a:moveTo>
                  <a:pt x="0" y="0"/>
                </a:moveTo>
                <a:lnTo>
                  <a:pt x="8229600" y="0"/>
                </a:lnTo>
              </a:path>
            </a:pathLst>
          </a:custGeom>
          <a:ln w="28575">
            <a:solidFill>
              <a:srgbClr val="1D3B59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3" name="object 3"/>
          <p:cNvSpPr/>
          <p:nvPr/>
        </p:nvSpPr>
        <p:spPr>
          <a:xfrm>
            <a:off x="0" y="0"/>
            <a:ext cx="9140825" cy="6850380"/>
          </a:xfrm>
          <a:custGeom>
            <a:avLst/>
            <a:gdLst/>
            <a:ahLst/>
            <a:cxnLst/>
            <a:rect l="l" t="t" r="r" b="b"/>
            <a:pathLst>
              <a:path w="9140825" h="6850380">
                <a:moveTo>
                  <a:pt x="0" y="0"/>
                </a:moveTo>
                <a:lnTo>
                  <a:pt x="9140825" y="0"/>
                </a:lnTo>
                <a:lnTo>
                  <a:pt x="9140825" y="6850062"/>
                </a:lnTo>
                <a:lnTo>
                  <a:pt x="0" y="6850062"/>
                </a:lnTo>
                <a:lnTo>
                  <a:pt x="0" y="0"/>
                </a:lnTo>
                <a:close/>
              </a:path>
            </a:pathLst>
          </a:custGeom>
          <a:ln w="19050">
            <a:solidFill>
              <a:srgbClr val="98A4AF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447929" y="290893"/>
            <a:ext cx="4208780" cy="5130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3200" i="0" spc="-100" dirty="0">
                <a:solidFill>
                  <a:srgbClr val="003366"/>
                </a:solidFill>
                <a:latin typeface="Arial"/>
                <a:cs typeface="Arial"/>
              </a:rPr>
              <a:t>All-Hazards</a:t>
            </a:r>
            <a:r>
              <a:rPr sz="3200" i="0" spc="-75" dirty="0">
                <a:solidFill>
                  <a:srgbClr val="003366"/>
                </a:solidFill>
                <a:latin typeface="Arial"/>
                <a:cs typeface="Arial"/>
              </a:rPr>
              <a:t> </a:t>
            </a:r>
            <a:r>
              <a:rPr sz="3200" i="0" spc="-160" dirty="0">
                <a:solidFill>
                  <a:srgbClr val="003366"/>
                </a:solidFill>
                <a:latin typeface="Arial"/>
                <a:cs typeface="Arial"/>
              </a:rPr>
              <a:t>Curriculum</a:t>
            </a:r>
            <a:endParaRPr sz="320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459740" y="945133"/>
            <a:ext cx="5505450" cy="1927860"/>
          </a:xfrm>
          <a:prstGeom prst="rect">
            <a:avLst/>
          </a:prstGeom>
        </p:spPr>
        <p:txBody>
          <a:bodyPr vert="horz" wrap="square" lIns="0" tIns="158750" rIns="0" bIns="0" rtlCol="0">
            <a:spAutoFit/>
          </a:bodyPr>
          <a:lstStyle/>
          <a:p>
            <a:pPr marL="350520" indent="-337820">
              <a:spcBef>
                <a:spcPts val="1250"/>
              </a:spcBef>
              <a:buFont typeface="Arial Black"/>
              <a:buChar char="■"/>
              <a:tabLst>
                <a:tab pos="350520" algn="l"/>
                <a:tab pos="351155" algn="l"/>
              </a:tabLst>
            </a:pPr>
            <a:r>
              <a:rPr sz="2400" b="1" spc="-5" dirty="0">
                <a:solidFill>
                  <a:srgbClr val="003366"/>
                </a:solidFill>
                <a:latin typeface="Arial"/>
                <a:cs typeface="Arial"/>
              </a:rPr>
              <a:t>ICS origins in</a:t>
            </a:r>
            <a:r>
              <a:rPr sz="2400" b="1" spc="-40" dirty="0">
                <a:solidFill>
                  <a:srgbClr val="003366"/>
                </a:solidFill>
                <a:latin typeface="Arial"/>
                <a:cs typeface="Arial"/>
              </a:rPr>
              <a:t> </a:t>
            </a:r>
            <a:r>
              <a:rPr sz="2400" b="1" spc="-5" dirty="0">
                <a:solidFill>
                  <a:srgbClr val="003366"/>
                </a:solidFill>
                <a:latin typeface="Arial"/>
                <a:cs typeface="Arial"/>
              </a:rPr>
              <a:t>fire</a:t>
            </a:r>
            <a:endParaRPr sz="2400">
              <a:solidFill>
                <a:prstClr val="black"/>
              </a:solidFill>
              <a:latin typeface="Arial"/>
              <a:cs typeface="Arial"/>
            </a:endParaRPr>
          </a:p>
          <a:p>
            <a:pPr marL="350520" indent="-337820">
              <a:spcBef>
                <a:spcPts val="1155"/>
              </a:spcBef>
              <a:buFont typeface="Arial Black"/>
              <a:buChar char="■"/>
              <a:tabLst>
                <a:tab pos="350520" algn="l"/>
                <a:tab pos="351155" algn="l"/>
              </a:tabLst>
            </a:pPr>
            <a:r>
              <a:rPr sz="2400" b="1" spc="-5" dirty="0">
                <a:solidFill>
                  <a:srgbClr val="003366"/>
                </a:solidFill>
                <a:latin typeface="Arial"/>
                <a:cs typeface="Arial"/>
              </a:rPr>
              <a:t>All-Hazards</a:t>
            </a:r>
            <a:endParaRPr sz="2400">
              <a:solidFill>
                <a:prstClr val="black"/>
              </a:solidFill>
              <a:latin typeface="Arial"/>
              <a:cs typeface="Arial"/>
            </a:endParaRPr>
          </a:p>
          <a:p>
            <a:pPr marL="350520" marR="5080" indent="-337820">
              <a:spcBef>
                <a:spcPts val="1150"/>
              </a:spcBef>
              <a:buFont typeface="Arial Black"/>
              <a:buChar char="■"/>
              <a:tabLst>
                <a:tab pos="350520" algn="l"/>
                <a:tab pos="351155" algn="l"/>
              </a:tabLst>
            </a:pPr>
            <a:r>
              <a:rPr sz="2400" b="1" spc="-5" dirty="0">
                <a:solidFill>
                  <a:srgbClr val="003366"/>
                </a:solidFill>
                <a:latin typeface="Arial"/>
                <a:cs typeface="Arial"/>
              </a:rPr>
              <a:t>The fundamentals of the job are the  same regardless of incident</a:t>
            </a:r>
            <a:r>
              <a:rPr sz="2400" b="1" dirty="0">
                <a:solidFill>
                  <a:srgbClr val="003366"/>
                </a:solidFill>
                <a:latin typeface="Arial"/>
                <a:cs typeface="Arial"/>
              </a:rPr>
              <a:t> </a:t>
            </a:r>
            <a:r>
              <a:rPr sz="2400" b="1" spc="-10" dirty="0">
                <a:solidFill>
                  <a:srgbClr val="003366"/>
                </a:solidFill>
                <a:latin typeface="Arial"/>
                <a:cs typeface="Arial"/>
              </a:rPr>
              <a:t>type</a:t>
            </a:r>
            <a:endParaRPr sz="2400">
              <a:solidFill>
                <a:prstClr val="black"/>
              </a:solidFill>
              <a:latin typeface="Arial"/>
              <a:cs typeface="Arial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6434137" y="1071562"/>
            <a:ext cx="2286000" cy="470535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7" name="object 7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655"/>
              </a:lnSpc>
            </a:pPr>
            <a:r>
              <a:rPr spc="-10" dirty="0">
                <a:solidFill>
                  <a:prstClr val="white"/>
                </a:solidFill>
              </a:rPr>
              <a:t>Visual</a:t>
            </a:r>
            <a:r>
              <a:rPr spc="-55" dirty="0">
                <a:solidFill>
                  <a:prstClr val="white"/>
                </a:solidFill>
              </a:rPr>
              <a:t> </a:t>
            </a:r>
            <a:r>
              <a:rPr spc="-5" dirty="0">
                <a:solidFill>
                  <a:prstClr val="white"/>
                </a:solidFill>
              </a:rPr>
              <a:t>1-</a:t>
            </a:r>
            <a:fld id="{81D60167-4931-47E6-BA6A-407CBD079E47}" type="slidenum">
              <a:rPr spc="-5" dirty="0">
                <a:solidFill>
                  <a:prstClr val="white"/>
                </a:solidFill>
              </a:rPr>
              <a:pPr marL="12700">
                <a:lnSpc>
                  <a:spcPts val="1655"/>
                </a:lnSpc>
              </a:pPr>
              <a:t>9</a:t>
            </a:fld>
            <a:endParaRPr spc="-5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604751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4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5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6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8.xml><?xml version="1.0" encoding="utf-8"?>
<a:theme xmlns:a="http://schemas.openxmlformats.org/drawingml/2006/main" name="02ICS100">
  <a:themeElements>
    <a:clrScheme name="02ICS100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02ICS100">
      <a:majorFont>
        <a:latin typeface="Times New Roman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</a:defRPr>
        </a:defPPr>
      </a:lstStyle>
    </a:lnDef>
  </a:objectDefaults>
  <a:extraClrSchemeLst>
    <a:extraClrScheme>
      <a:clrScheme name="02ICS100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02ICS100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02ICS100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02ICS100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02ICS100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02ICS100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02ICS100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02ICS100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02ICS100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02ICS100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02ICS100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02ICS100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9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</TotalTime>
  <Words>522</Words>
  <Application>Microsoft Office PowerPoint</Application>
  <PresentationFormat>On-screen Show (4:3)</PresentationFormat>
  <Paragraphs>100</Paragraphs>
  <Slides>15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8</vt:i4>
      </vt:variant>
      <vt:variant>
        <vt:lpstr>Slide Titles</vt:lpstr>
      </vt:variant>
      <vt:variant>
        <vt:i4>15</vt:i4>
      </vt:variant>
    </vt:vector>
  </HeadingPairs>
  <TitlesOfParts>
    <vt:vector size="29" baseType="lpstr">
      <vt:lpstr>Arial</vt:lpstr>
      <vt:lpstr>Arial Black</vt:lpstr>
      <vt:lpstr>Calibri</vt:lpstr>
      <vt:lpstr>Tahoma</vt:lpstr>
      <vt:lpstr>Times New Roman</vt:lpstr>
      <vt:lpstr>Wingdings</vt:lpstr>
      <vt:lpstr>Office Theme</vt:lpstr>
      <vt:lpstr>1_Office Theme</vt:lpstr>
      <vt:lpstr>2_Office Theme</vt:lpstr>
      <vt:lpstr>3_Office Theme</vt:lpstr>
      <vt:lpstr>4_Office Theme</vt:lpstr>
      <vt:lpstr>5_Office Theme</vt:lpstr>
      <vt:lpstr>6_Office Theme</vt:lpstr>
      <vt:lpstr>02ICS100</vt:lpstr>
      <vt:lpstr>ALL-HAZARDS  LIAISON OFFICER</vt:lpstr>
      <vt:lpstr>Instructor Introductions Bob Panko </vt:lpstr>
      <vt:lpstr>Instructor Introductions – Instructor  Jim Hay  </vt:lpstr>
      <vt:lpstr>Student Introduction Questions</vt:lpstr>
      <vt:lpstr>Student Introductions</vt:lpstr>
      <vt:lpstr>Operational Period Briefing</vt:lpstr>
      <vt:lpstr>Course Objective</vt:lpstr>
      <vt:lpstr>Course Design</vt:lpstr>
      <vt:lpstr>All-Hazards Curriculum</vt:lpstr>
      <vt:lpstr>Discussion Activity</vt:lpstr>
      <vt:lpstr>Course Scope / Competencies</vt:lpstr>
      <vt:lpstr>Position Task Books</vt:lpstr>
      <vt:lpstr>EXERCISE 1</vt:lpstr>
      <vt:lpstr>Handout 1-1</vt:lpstr>
      <vt:lpstr>Objectives Review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ALL-HAZARDS  LIAISON OFFICER</dc:title>
  <dc:creator>Bob</dc:creator>
  <cp:lastModifiedBy>Bob</cp:lastModifiedBy>
  <cp:revision>6</cp:revision>
  <dcterms:modified xsi:type="dcterms:W3CDTF">2019-10-22T02:58:34Z</dcterms:modified>
</cp:coreProperties>
</file>