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9.jpg" ContentType="image/jpeg"/>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7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7C97481-0AD4-4B45-8A83-764DFBDD2FDE}" type="datetimeFigureOut">
              <a:rPr lang="en-US" smtClean="0"/>
              <a:t>10/21/2019</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0402E8F6-290F-4DA4-8C37-AA8D9E24E431}" type="slidenum">
              <a:rPr lang="en-US" smtClean="0"/>
              <a:t>‹#›</a:t>
            </a:fld>
            <a:endParaRPr lang="en-US"/>
          </a:p>
        </p:txBody>
      </p:sp>
    </p:spTree>
    <p:extLst>
      <p:ext uri="{BB962C8B-B14F-4D97-AF65-F5344CB8AC3E}">
        <p14:creationId xmlns:p14="http://schemas.microsoft.com/office/powerpoint/2010/main" val="441964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2E8F6-290F-4DA4-8C37-AA8D9E24E431}" type="slidenum">
              <a:rPr lang="en-US" smtClean="0"/>
              <a:t>1</a:t>
            </a:fld>
            <a:endParaRPr lang="en-US"/>
          </a:p>
        </p:txBody>
      </p:sp>
    </p:spTree>
    <p:extLst>
      <p:ext uri="{BB962C8B-B14F-4D97-AF65-F5344CB8AC3E}">
        <p14:creationId xmlns:p14="http://schemas.microsoft.com/office/powerpoint/2010/main" val="1348042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2E8F6-290F-4DA4-8C37-AA8D9E24E431}" type="slidenum">
              <a:rPr lang="en-US" smtClean="0"/>
              <a:t>3</a:t>
            </a:fld>
            <a:endParaRPr lang="en-US"/>
          </a:p>
        </p:txBody>
      </p:sp>
    </p:spTree>
    <p:extLst>
      <p:ext uri="{BB962C8B-B14F-4D97-AF65-F5344CB8AC3E}">
        <p14:creationId xmlns:p14="http://schemas.microsoft.com/office/powerpoint/2010/main" val="4180504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2E8F6-290F-4DA4-8C37-AA8D9E24E431}" type="slidenum">
              <a:rPr lang="en-US" smtClean="0"/>
              <a:t>5</a:t>
            </a:fld>
            <a:endParaRPr lang="en-US"/>
          </a:p>
        </p:txBody>
      </p:sp>
    </p:spTree>
    <p:extLst>
      <p:ext uri="{BB962C8B-B14F-4D97-AF65-F5344CB8AC3E}">
        <p14:creationId xmlns:p14="http://schemas.microsoft.com/office/powerpoint/2010/main" val="649346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47929" y="290893"/>
            <a:ext cx="8248141" cy="49847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794F00E1-18CE-4DB1-8DAC-1DA75448AC15}" type="datetime1">
              <a:rPr lang="en-US" smtClean="0"/>
              <a:t>10/21/2019</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fld id="{81D60167-4931-47E6-BA6A-407CBD079E47}" type="slidenum">
              <a:rPr spc="-5" dirty="0"/>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1" i="0">
                <a:solidFill>
                  <a:srgbClr val="00336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1" i="0">
                <a:solidFill>
                  <a:srgbClr val="00336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8FD9893-539B-44C8-8828-419C306E6F24}" type="datetime1">
              <a:rPr lang="en-US" smtClean="0"/>
              <a:t>10/21/2019</a:t>
            </a:fld>
            <a:endParaRPr lang="en-US"/>
          </a:p>
        </p:txBody>
      </p:sp>
      <p:sp>
        <p:nvSpPr>
          <p:cNvPr id="6" name="Holder 6"/>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fld id="{81D60167-4931-47E6-BA6A-407CBD079E47}" type="slidenum">
              <a:rPr spc="-5" dirty="0"/>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900" b="1" i="0">
                <a:solidFill>
                  <a:srgbClr val="003366"/>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ADF8BD4-43CF-48EE-9DAC-870ACC2A67DD}" type="datetime1">
              <a:rPr lang="en-US" smtClean="0"/>
              <a:t>10/21/2019</a:t>
            </a:fld>
            <a:endParaRPr lang="en-US"/>
          </a:p>
        </p:txBody>
      </p:sp>
      <p:sp>
        <p:nvSpPr>
          <p:cNvPr id="7" name="Holder 7"/>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fld id="{81D60167-4931-47E6-BA6A-407CBD079E47}" type="slidenum">
              <a:rPr spc="-5" dirty="0"/>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7" y="2142179"/>
            <a:ext cx="9140952" cy="1523993"/>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17462" y="17462"/>
            <a:ext cx="9126855" cy="0"/>
          </a:xfrm>
          <a:custGeom>
            <a:avLst/>
            <a:gdLst/>
            <a:ahLst/>
            <a:cxnLst/>
            <a:rect l="l" t="t" r="r" b="b"/>
            <a:pathLst>
              <a:path w="9126855">
                <a:moveTo>
                  <a:pt x="0" y="0"/>
                </a:moveTo>
                <a:lnTo>
                  <a:pt x="9126537" y="0"/>
                </a:lnTo>
              </a:path>
            </a:pathLst>
          </a:custGeom>
          <a:ln w="19050">
            <a:solidFill>
              <a:srgbClr val="4C4C4C"/>
            </a:solidFill>
          </a:ln>
        </p:spPr>
        <p:txBody>
          <a:bodyPr wrap="square" lIns="0" tIns="0" rIns="0" bIns="0" rtlCol="0"/>
          <a:lstStyle/>
          <a:p>
            <a:endParaRPr/>
          </a:p>
        </p:txBody>
      </p:sp>
      <p:sp>
        <p:nvSpPr>
          <p:cNvPr id="18" name="bk object 18"/>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19" name="bk object 19"/>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20" name="bk object 20"/>
          <p:cNvSpPr/>
          <p:nvPr/>
        </p:nvSpPr>
        <p:spPr>
          <a:xfrm>
            <a:off x="15749" y="5986660"/>
            <a:ext cx="9140951" cy="855789"/>
          </a:xfrm>
          <a:prstGeom prst="rect">
            <a:avLst/>
          </a:prstGeom>
          <a:blipFill>
            <a:blip r:embed="rId3" cstate="print"/>
            <a:stretch>
              <a:fillRect/>
            </a:stretch>
          </a:blipFill>
        </p:spPr>
        <p:txBody>
          <a:bodyPr wrap="square" lIns="0" tIns="0" rIns="0" bIns="0" rtlCol="0"/>
          <a:lstStyle/>
          <a:p>
            <a:endParaRPr/>
          </a:p>
        </p:txBody>
      </p:sp>
      <p:sp>
        <p:nvSpPr>
          <p:cNvPr id="21" name="bk object 21"/>
          <p:cNvSpPr/>
          <p:nvPr/>
        </p:nvSpPr>
        <p:spPr>
          <a:xfrm>
            <a:off x="6784682" y="2136611"/>
            <a:ext cx="2209794" cy="1523998"/>
          </a:xfrm>
          <a:prstGeom prst="rect">
            <a:avLst/>
          </a:prstGeom>
          <a:blipFill>
            <a:blip r:embed="rId4"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900" b="1" i="0">
                <a:solidFill>
                  <a:srgbClr val="00336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63D45614-40D7-4F6B-A613-04880AC4A564}" type="datetime1">
              <a:rPr lang="en-US" smtClean="0"/>
              <a:t>10/21/2019</a:t>
            </a:fld>
            <a:endParaRPr lang="en-US"/>
          </a:p>
        </p:txBody>
      </p:sp>
      <p:sp>
        <p:nvSpPr>
          <p:cNvPr id="5" name="Holder 5"/>
          <p:cNvSpPr>
            <a:spLocks noGrp="1"/>
          </p:cNvSpPr>
          <p:nvPr>
            <p:ph type="sldNum" sz="quarter" idx="7"/>
          </p:nvPr>
        </p:nvSpPr>
        <p:spPr>
          <a:xfrm>
            <a:off x="7543800" y="6265863"/>
            <a:ext cx="963295" cy="205184"/>
          </a:xfrm>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5C93FF8-52D5-4B5B-BBB5-0C9A40B0168B}" type="datetime1">
              <a:rPr lang="en-US" smtClean="0"/>
              <a:t>10/21/2019</a:t>
            </a:fld>
            <a:endParaRPr lang="en-US"/>
          </a:p>
        </p:txBody>
      </p:sp>
      <p:sp>
        <p:nvSpPr>
          <p:cNvPr id="4" name="Holder 4"/>
          <p:cNvSpPr>
            <a:spLocks noGrp="1"/>
          </p:cNvSpPr>
          <p:nvPr>
            <p:ph type="sldNum" sz="quarter" idx="7"/>
          </p:nvPr>
        </p:nvSpPr>
        <p:spPr/>
        <p:txBody>
          <a:bodyPr lIns="0" tIns="0" rIns="0" bIns="0"/>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fld id="{81D60167-4931-47E6-BA6A-407CBD079E47}" type="slidenum">
              <a:rPr spc="-5" dirty="0"/>
              <a:t>‹#›</a:t>
            </a:fld>
            <a:endParaRPr spc="-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048" y="5995860"/>
            <a:ext cx="9140951" cy="858835"/>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17462" y="17462"/>
            <a:ext cx="9126855" cy="0"/>
          </a:xfrm>
          <a:custGeom>
            <a:avLst/>
            <a:gdLst/>
            <a:ahLst/>
            <a:cxnLst/>
            <a:rect l="l" t="t" r="r" b="b"/>
            <a:pathLst>
              <a:path w="9126855">
                <a:moveTo>
                  <a:pt x="0" y="0"/>
                </a:moveTo>
                <a:lnTo>
                  <a:pt x="9126537" y="0"/>
                </a:lnTo>
              </a:path>
            </a:pathLst>
          </a:custGeom>
          <a:ln w="19050">
            <a:solidFill>
              <a:srgbClr val="4C4C4C"/>
            </a:solidFill>
          </a:ln>
        </p:spPr>
        <p:txBody>
          <a:bodyPr wrap="square" lIns="0" tIns="0" rIns="0" bIns="0" rtlCol="0"/>
          <a:lstStyle/>
          <a:p>
            <a:endParaRPr/>
          </a:p>
        </p:txBody>
      </p:sp>
      <p:sp>
        <p:nvSpPr>
          <p:cNvPr id="18" name="bk object 18"/>
          <p:cNvSpPr/>
          <p:nvPr/>
        </p:nvSpPr>
        <p:spPr>
          <a:xfrm>
            <a:off x="17462" y="17462"/>
            <a:ext cx="0" cy="6840855"/>
          </a:xfrm>
          <a:custGeom>
            <a:avLst/>
            <a:gdLst/>
            <a:ahLst/>
            <a:cxnLst/>
            <a:rect l="l" t="t" r="r" b="b"/>
            <a:pathLst>
              <a:path h="6840855">
                <a:moveTo>
                  <a:pt x="0" y="6840537"/>
                </a:moveTo>
                <a:lnTo>
                  <a:pt x="0" y="0"/>
                </a:lnTo>
              </a:path>
            </a:pathLst>
          </a:custGeom>
          <a:ln w="19050">
            <a:solidFill>
              <a:srgbClr val="4C4C4C"/>
            </a:solidFill>
          </a:ln>
        </p:spPr>
        <p:txBody>
          <a:bodyPr wrap="square" lIns="0" tIns="0" rIns="0" bIns="0" rtlCol="0"/>
          <a:lstStyle/>
          <a:p>
            <a:endParaRPr/>
          </a:p>
        </p:txBody>
      </p:sp>
      <p:sp>
        <p:nvSpPr>
          <p:cNvPr id="19" name="bk object 19"/>
          <p:cNvSpPr/>
          <p:nvPr/>
        </p:nvSpPr>
        <p:spPr>
          <a:xfrm>
            <a:off x="457200" y="914400"/>
            <a:ext cx="8229600" cy="0"/>
          </a:xfrm>
          <a:custGeom>
            <a:avLst/>
            <a:gdLst/>
            <a:ahLst/>
            <a:cxnLst/>
            <a:rect l="l" t="t" r="r" b="b"/>
            <a:pathLst>
              <a:path w="8229600">
                <a:moveTo>
                  <a:pt x="0" y="0"/>
                </a:moveTo>
                <a:lnTo>
                  <a:pt x="8229600" y="0"/>
                </a:lnTo>
              </a:path>
            </a:pathLst>
          </a:custGeom>
          <a:ln w="28575">
            <a:solidFill>
              <a:srgbClr val="1D3B59"/>
            </a:solidFill>
          </a:ln>
        </p:spPr>
        <p:txBody>
          <a:bodyPr wrap="square" lIns="0" tIns="0" rIns="0" bIns="0" rtlCol="0"/>
          <a:lstStyle/>
          <a:p>
            <a:endParaRPr/>
          </a:p>
        </p:txBody>
      </p:sp>
      <p:sp>
        <p:nvSpPr>
          <p:cNvPr id="20" name="bk object 20"/>
          <p:cNvSpPr/>
          <p:nvPr/>
        </p:nvSpPr>
        <p:spPr>
          <a:xfrm>
            <a:off x="0" y="0"/>
            <a:ext cx="9140825" cy="6850380"/>
          </a:xfrm>
          <a:custGeom>
            <a:avLst/>
            <a:gdLst/>
            <a:ahLst/>
            <a:cxnLst/>
            <a:rect l="l" t="t" r="r" b="b"/>
            <a:pathLst>
              <a:path w="9140825" h="6850380">
                <a:moveTo>
                  <a:pt x="0" y="0"/>
                </a:moveTo>
                <a:lnTo>
                  <a:pt x="9140825" y="0"/>
                </a:lnTo>
                <a:lnTo>
                  <a:pt x="9140825" y="6850062"/>
                </a:lnTo>
                <a:lnTo>
                  <a:pt x="0" y="6850062"/>
                </a:lnTo>
                <a:lnTo>
                  <a:pt x="0" y="0"/>
                </a:lnTo>
                <a:close/>
              </a:path>
            </a:pathLst>
          </a:custGeom>
          <a:ln w="19050">
            <a:solidFill>
              <a:srgbClr val="98A4AF"/>
            </a:solidFill>
          </a:ln>
        </p:spPr>
        <p:txBody>
          <a:bodyPr wrap="square" lIns="0" tIns="0" rIns="0" bIns="0" rtlCol="0"/>
          <a:lstStyle/>
          <a:p>
            <a:endParaRPr/>
          </a:p>
        </p:txBody>
      </p:sp>
      <p:sp>
        <p:nvSpPr>
          <p:cNvPr id="2" name="Holder 2"/>
          <p:cNvSpPr>
            <a:spLocks noGrp="1"/>
          </p:cNvSpPr>
          <p:nvPr>
            <p:ph type="title"/>
          </p:nvPr>
        </p:nvSpPr>
        <p:spPr>
          <a:xfrm>
            <a:off x="303910" y="292417"/>
            <a:ext cx="8536178" cy="467359"/>
          </a:xfrm>
          <a:prstGeom prst="rect">
            <a:avLst/>
          </a:prstGeom>
        </p:spPr>
        <p:txBody>
          <a:bodyPr wrap="square" lIns="0" tIns="0" rIns="0" bIns="0">
            <a:spAutoFit/>
          </a:bodyPr>
          <a:lstStyle>
            <a:lvl1pPr>
              <a:defRPr sz="2900" b="1" i="0">
                <a:solidFill>
                  <a:srgbClr val="003366"/>
                </a:solidFill>
                <a:latin typeface="Arial"/>
                <a:cs typeface="Arial"/>
              </a:defRPr>
            </a:lvl1pPr>
          </a:lstStyle>
          <a:p>
            <a:endParaRPr/>
          </a:p>
        </p:txBody>
      </p:sp>
      <p:sp>
        <p:nvSpPr>
          <p:cNvPr id="3" name="Holder 3"/>
          <p:cNvSpPr>
            <a:spLocks noGrp="1"/>
          </p:cNvSpPr>
          <p:nvPr>
            <p:ph type="body" idx="1"/>
          </p:nvPr>
        </p:nvSpPr>
        <p:spPr>
          <a:xfrm>
            <a:off x="445134" y="1091438"/>
            <a:ext cx="8253730" cy="2878454"/>
          </a:xfrm>
          <a:prstGeom prst="rect">
            <a:avLst/>
          </a:prstGeom>
        </p:spPr>
        <p:txBody>
          <a:bodyPr wrap="square" lIns="0" tIns="0" rIns="0" bIns="0">
            <a:spAutoFit/>
          </a:bodyPr>
          <a:lstStyle>
            <a:lvl1pPr>
              <a:defRPr sz="2400" b="1" i="0">
                <a:solidFill>
                  <a:srgbClr val="003366"/>
                </a:solidFill>
                <a:latin typeface="Arial"/>
                <a:cs typeface="Arial"/>
              </a:defRPr>
            </a:lvl1pPr>
          </a:lstStyle>
          <a:p>
            <a:endParaRPr/>
          </a:p>
        </p:txBody>
      </p:sp>
      <p:sp>
        <p:nvSpPr>
          <p:cNvPr id="4" name="Holder 4"/>
          <p:cNvSpPr>
            <a:spLocks noGrp="1"/>
          </p:cNvSpPr>
          <p:nvPr>
            <p:ph type="ftr" sz="quarter" idx="5"/>
          </p:nvPr>
        </p:nvSpPr>
        <p:spPr>
          <a:xfrm>
            <a:off x="385923" y="6142458"/>
            <a:ext cx="1482725" cy="544195"/>
          </a:xfrm>
          <a:prstGeom prst="rect">
            <a:avLst/>
          </a:prstGeom>
        </p:spPr>
        <p:txBody>
          <a:bodyPr wrap="square" lIns="0" tIns="0" rIns="0" bIns="0">
            <a:spAutoFit/>
          </a:bodyPr>
          <a:lstStyle>
            <a:lvl1pPr>
              <a:defRPr sz="1400" b="1" i="0">
                <a:solidFill>
                  <a:schemeClr val="bg1"/>
                </a:solidFill>
                <a:latin typeface="Arial"/>
                <a:cs typeface="Arial"/>
              </a:defRPr>
            </a:lvl1p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5129D9-D0D2-435A-9263-2523CB1D2B5C}" type="datetime1">
              <a:rPr lang="en-US" smtClean="0"/>
              <a:t>10/21/2019</a:t>
            </a:fld>
            <a:endParaRPr lang="en-US"/>
          </a:p>
        </p:txBody>
      </p:sp>
      <p:sp>
        <p:nvSpPr>
          <p:cNvPr id="6" name="Holder 6"/>
          <p:cNvSpPr>
            <a:spLocks noGrp="1"/>
          </p:cNvSpPr>
          <p:nvPr>
            <p:ph type="sldNum" sz="quarter" idx="7"/>
          </p:nvPr>
        </p:nvSpPr>
        <p:spPr>
          <a:xfrm>
            <a:off x="7807804" y="6294858"/>
            <a:ext cx="963295" cy="224154"/>
          </a:xfrm>
          <a:prstGeom prst="rect">
            <a:avLst/>
          </a:prstGeom>
        </p:spPr>
        <p:txBody>
          <a:bodyPr wrap="square" lIns="0" tIns="0" rIns="0" bIns="0">
            <a:spAutoFit/>
          </a:bodyPr>
          <a:lstStyle>
            <a:lvl1pPr>
              <a:defRPr sz="1400" b="1" i="0">
                <a:solidFill>
                  <a:schemeClr val="bg1"/>
                </a:solidFill>
                <a:latin typeface="Arial"/>
                <a:cs typeface="Arial"/>
              </a:defRPr>
            </a:lvl1pPr>
          </a:lstStyle>
          <a:p>
            <a:pPr marL="12700">
              <a:lnSpc>
                <a:spcPts val="1645"/>
              </a:lnSpc>
            </a:pPr>
            <a:r>
              <a:rPr spc="-10" dirty="0"/>
              <a:t>Visual</a:t>
            </a:r>
            <a:r>
              <a:rPr spc="-60" dirty="0"/>
              <a:t> </a:t>
            </a:r>
            <a:r>
              <a:rPr spc="-5" dirty="0"/>
              <a:t>2-</a:t>
            </a:r>
            <a:fld id="{81D60167-4931-47E6-BA6A-407CBD079E47}" type="slidenum">
              <a:rPr spc="-5" dirty="0"/>
              <a:t>‹#›</a:t>
            </a:fld>
            <a:endParaRPr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0027" y="2149678"/>
            <a:ext cx="2949575" cy="972819"/>
          </a:xfrm>
          <a:prstGeom prst="rect">
            <a:avLst/>
          </a:prstGeom>
        </p:spPr>
        <p:txBody>
          <a:bodyPr vert="horz" wrap="square" lIns="0" tIns="80010" rIns="0" bIns="0" rtlCol="0">
            <a:spAutoFit/>
          </a:bodyPr>
          <a:lstStyle/>
          <a:p>
            <a:pPr marL="13335">
              <a:lnSpc>
                <a:spcPct val="100000"/>
              </a:lnSpc>
              <a:spcBef>
                <a:spcPts val="630"/>
              </a:spcBef>
            </a:pPr>
            <a:r>
              <a:rPr sz="2500" i="1" spc="-150" dirty="0">
                <a:solidFill>
                  <a:srgbClr val="FFFFFF"/>
                </a:solidFill>
                <a:latin typeface="Arial"/>
                <a:cs typeface="Arial"/>
              </a:rPr>
              <a:t>Unit</a:t>
            </a:r>
            <a:r>
              <a:rPr sz="2500" i="1" spc="-50" dirty="0">
                <a:solidFill>
                  <a:srgbClr val="FFFFFF"/>
                </a:solidFill>
                <a:latin typeface="Arial"/>
                <a:cs typeface="Arial"/>
              </a:rPr>
              <a:t> </a:t>
            </a:r>
            <a:r>
              <a:rPr sz="2500" i="1" spc="-60" dirty="0">
                <a:solidFill>
                  <a:srgbClr val="FFFFFF"/>
                </a:solidFill>
                <a:latin typeface="Arial"/>
                <a:cs typeface="Arial"/>
              </a:rPr>
              <a:t>2</a:t>
            </a:r>
            <a:endParaRPr sz="2500">
              <a:latin typeface="Arial"/>
              <a:cs typeface="Arial"/>
            </a:endParaRPr>
          </a:p>
          <a:p>
            <a:pPr marL="12700">
              <a:lnSpc>
                <a:spcPct val="100000"/>
              </a:lnSpc>
              <a:spcBef>
                <a:spcPts val="565"/>
              </a:spcBef>
            </a:pPr>
            <a:r>
              <a:rPr sz="2800" i="1" spc="-5" dirty="0">
                <a:solidFill>
                  <a:srgbClr val="FFFFFF"/>
                </a:solidFill>
                <a:latin typeface="Arial"/>
                <a:cs typeface="Arial"/>
              </a:rPr>
              <a:t>Position</a:t>
            </a:r>
            <a:r>
              <a:rPr sz="2800" i="1" spc="-50" dirty="0">
                <a:solidFill>
                  <a:srgbClr val="FFFFFF"/>
                </a:solidFill>
                <a:latin typeface="Arial"/>
                <a:cs typeface="Arial"/>
              </a:rPr>
              <a:t> </a:t>
            </a:r>
            <a:r>
              <a:rPr sz="2800" i="1" spc="-5" dirty="0">
                <a:solidFill>
                  <a:srgbClr val="FFFFFF"/>
                </a:solidFill>
                <a:latin typeface="Arial"/>
                <a:cs typeface="Arial"/>
              </a:rPr>
              <a:t>Concept</a:t>
            </a:r>
            <a:endParaRPr sz="2800">
              <a:latin typeface="Arial"/>
              <a:cs typeface="Arial"/>
            </a:endParaRPr>
          </a:p>
        </p:txBody>
      </p:sp>
      <p:sp>
        <p:nvSpPr>
          <p:cNvPr id="4" name="Footer Placeholder 3"/>
          <p:cNvSpPr>
            <a:spLocks noGrp="1"/>
          </p:cNvSpPr>
          <p:nvPr>
            <p:ph type="ftr" sz="quarter" idx="5"/>
          </p:nvPr>
        </p:nvSpPr>
        <p:spPr/>
        <p:txBody>
          <a:bodyPr/>
          <a:lstStyle/>
          <a:p>
            <a:pPr marL="12700">
              <a:lnSpc>
                <a:spcPts val="1645"/>
              </a:lnSpc>
            </a:pPr>
            <a:r>
              <a:rPr lang="en-US" spc="-5"/>
              <a:t>Unit</a:t>
            </a:r>
            <a:r>
              <a:rPr lang="en-US" spc="-10"/>
              <a:t> </a:t>
            </a:r>
            <a:r>
              <a:rPr lang="en-US" spc="-5"/>
              <a:t>2:</a:t>
            </a:r>
          </a:p>
          <a:p>
            <a:pPr marL="12700">
              <a:lnSpc>
                <a:spcPct val="100000"/>
              </a:lnSpc>
              <a:spcBef>
                <a:spcPts val="840"/>
              </a:spcBef>
            </a:pPr>
            <a:r>
              <a:rPr lang="en-US" spc="-5"/>
              <a:t>Position</a:t>
            </a:r>
            <a:r>
              <a:rPr lang="en-US" spc="-75"/>
              <a:t> </a:t>
            </a:r>
            <a:r>
              <a:rPr lang="en-US" spc="-5"/>
              <a:t>Concept</a:t>
            </a:r>
            <a:endParaRPr lang="en-US" spc="-5" dirty="0"/>
          </a:p>
        </p:txBody>
      </p:sp>
      <p:sp>
        <p:nvSpPr>
          <p:cNvPr id="5" name="Slide Number Placeholder 4"/>
          <p:cNvSpPr>
            <a:spLocks noGrp="1"/>
          </p:cNvSpPr>
          <p:nvPr>
            <p:ph type="sldNum" sz="quarter" idx="7"/>
          </p:nvPr>
        </p:nvSpPr>
        <p:spPr>
          <a:xfrm>
            <a:off x="7467600" y="6302478"/>
            <a:ext cx="963295" cy="224154"/>
          </a:xfrm>
        </p:spPr>
        <p:txBody>
          <a:bodyPr/>
          <a:lstStyle/>
          <a:p>
            <a:pPr marL="12700">
              <a:lnSpc>
                <a:spcPts val="1645"/>
              </a:lnSpc>
            </a:pPr>
            <a:r>
              <a:rPr lang="en-US" spc="-10" dirty="0"/>
              <a:t>Visual</a:t>
            </a:r>
            <a:r>
              <a:rPr lang="en-US" spc="-60" dirty="0"/>
              <a:t> </a:t>
            </a:r>
            <a:r>
              <a:rPr lang="en-US" spc="-5" dirty="0"/>
              <a:t>2-</a:t>
            </a:r>
            <a:fld id="{81D60167-4931-47E6-BA6A-407CBD079E47}" type="slidenum">
              <a:rPr spc="-5" smtClean="0"/>
              <a:t>1</a:t>
            </a:fld>
            <a:endParaRPr spc="-5"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500370" cy="513080"/>
          </a:xfrm>
          <a:prstGeom prst="rect">
            <a:avLst/>
          </a:prstGeom>
        </p:spPr>
        <p:txBody>
          <a:bodyPr vert="horz" wrap="square" lIns="0" tIns="12065" rIns="0" bIns="0" rtlCol="0">
            <a:spAutoFit/>
          </a:bodyPr>
          <a:lstStyle/>
          <a:p>
            <a:pPr marL="12700">
              <a:lnSpc>
                <a:spcPct val="100000"/>
              </a:lnSpc>
              <a:spcBef>
                <a:spcPts val="95"/>
              </a:spcBef>
            </a:pPr>
            <a:r>
              <a:rPr sz="3200" spc="-180" dirty="0"/>
              <a:t>A </a:t>
            </a:r>
            <a:r>
              <a:rPr sz="3200" spc="-145" dirty="0"/>
              <a:t>Successful </a:t>
            </a:r>
            <a:r>
              <a:rPr sz="3200" spc="-155" dirty="0"/>
              <a:t>Liaison</a:t>
            </a:r>
            <a:r>
              <a:rPr sz="3200" spc="300" dirty="0"/>
              <a:t> </a:t>
            </a:r>
            <a:r>
              <a:rPr sz="3200" spc="-114" dirty="0"/>
              <a:t>Officer…</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945133"/>
            <a:ext cx="7889240" cy="1562100"/>
          </a:xfrm>
          <a:prstGeom prst="rect">
            <a:avLst/>
          </a:prstGeom>
        </p:spPr>
        <p:txBody>
          <a:bodyPr vert="horz" wrap="square" lIns="0" tIns="158750" rIns="0" bIns="0" rtlCol="0">
            <a:spAutoFit/>
          </a:bodyPr>
          <a:lstStyle/>
          <a:p>
            <a:pPr marL="350520" indent="-337820">
              <a:lnSpc>
                <a:spcPct val="100000"/>
              </a:lnSpc>
              <a:spcBef>
                <a:spcPts val="1250"/>
              </a:spcBef>
              <a:buFont typeface="Arial Black"/>
              <a:buChar char="■"/>
              <a:tabLst>
                <a:tab pos="350520" algn="l"/>
                <a:tab pos="351155" algn="l"/>
              </a:tabLst>
            </a:pPr>
            <a:r>
              <a:rPr sz="2400" b="1" spc="-5" dirty="0">
                <a:solidFill>
                  <a:srgbClr val="003366"/>
                </a:solidFill>
                <a:latin typeface="Arial"/>
                <a:cs typeface="Arial"/>
              </a:rPr>
              <a:t>Works to be easily approachable</a:t>
            </a:r>
            <a:endParaRPr sz="2400" dirty="0">
              <a:latin typeface="Arial"/>
              <a:cs typeface="Arial"/>
            </a:endParaRPr>
          </a:p>
          <a:p>
            <a:pPr marL="350520"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Adjusts to the unique “personality” of each</a:t>
            </a:r>
            <a:r>
              <a:rPr sz="2400" b="1" spc="-35" dirty="0">
                <a:solidFill>
                  <a:srgbClr val="003366"/>
                </a:solidFill>
                <a:latin typeface="Arial"/>
                <a:cs typeface="Arial"/>
              </a:rPr>
              <a:t> </a:t>
            </a:r>
            <a:r>
              <a:rPr sz="2400" b="1" spc="-5" dirty="0">
                <a:solidFill>
                  <a:srgbClr val="003366"/>
                </a:solidFill>
                <a:latin typeface="Arial"/>
                <a:cs typeface="Arial"/>
              </a:rPr>
              <a:t>incident</a:t>
            </a:r>
            <a:endParaRPr sz="2400" dirty="0">
              <a:latin typeface="Arial"/>
              <a:cs typeface="Arial"/>
            </a:endParaRPr>
          </a:p>
          <a:p>
            <a:pPr marL="35052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Is attentive to special concerns during</a:t>
            </a:r>
            <a:r>
              <a:rPr sz="2400" b="1" spc="-10" dirty="0">
                <a:solidFill>
                  <a:srgbClr val="003366"/>
                </a:solidFill>
                <a:latin typeface="Arial"/>
                <a:cs typeface="Arial"/>
              </a:rPr>
              <a:t> </a:t>
            </a:r>
            <a:r>
              <a:rPr sz="2400" b="1" spc="-5" dirty="0">
                <a:solidFill>
                  <a:srgbClr val="003366"/>
                </a:solidFill>
                <a:latin typeface="Arial"/>
                <a:cs typeface="Arial"/>
              </a:rPr>
              <a:t>transition</a:t>
            </a:r>
            <a:endParaRPr sz="2400" dirty="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2-9</a:t>
            </a:r>
            <a:endParaRPr spc="-5"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474335" cy="513080"/>
          </a:xfrm>
          <a:prstGeom prst="rect">
            <a:avLst/>
          </a:prstGeom>
        </p:spPr>
        <p:txBody>
          <a:bodyPr vert="horz" wrap="square" lIns="0" tIns="12065" rIns="0" bIns="0" rtlCol="0">
            <a:spAutoFit/>
          </a:bodyPr>
          <a:lstStyle/>
          <a:p>
            <a:pPr marL="12700">
              <a:lnSpc>
                <a:spcPct val="100000"/>
              </a:lnSpc>
              <a:spcBef>
                <a:spcPts val="95"/>
              </a:spcBef>
            </a:pPr>
            <a:r>
              <a:rPr sz="3200" dirty="0"/>
              <a:t>NRF/NIMS </a:t>
            </a:r>
            <a:r>
              <a:rPr sz="3200" spc="-145" dirty="0"/>
              <a:t>Definition </a:t>
            </a:r>
            <a:r>
              <a:rPr sz="3200" spc="-180" dirty="0"/>
              <a:t>of</a:t>
            </a:r>
            <a:r>
              <a:rPr sz="3200" spc="90" dirty="0"/>
              <a:t> </a:t>
            </a:r>
            <a:r>
              <a:rPr sz="3200" spc="-45" dirty="0"/>
              <a:t>AREP</a:t>
            </a:r>
            <a:endParaRPr sz="32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27305" marR="5080">
              <a:lnSpc>
                <a:spcPct val="100000"/>
              </a:lnSpc>
              <a:spcBef>
                <a:spcPts val="100"/>
              </a:spcBef>
            </a:pPr>
            <a:r>
              <a:rPr spc="-5" dirty="0"/>
              <a:t>“A person assigned by a primary, assisting, or  cooperating Federal, State, local, or tribal government  agency or private entity that has been delegated  authority to make decisions affecting that agency’s or  organization’s participation in incident management  activities following appropriate consultation with the  leadership of that</a:t>
            </a:r>
            <a:r>
              <a:rPr dirty="0"/>
              <a:t> </a:t>
            </a:r>
            <a:r>
              <a:rPr spc="-5" dirty="0"/>
              <a:t>agency.”</a:t>
            </a:r>
          </a:p>
        </p:txBody>
      </p:sp>
      <p:sp>
        <p:nvSpPr>
          <p:cNvPr id="4" name="object 4"/>
          <p:cNvSpPr txBox="1"/>
          <p:nvPr/>
        </p:nvSpPr>
        <p:spPr>
          <a:xfrm>
            <a:off x="538073" y="5362905"/>
            <a:ext cx="6063615"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ahoma"/>
                <a:cs typeface="Tahoma"/>
              </a:rPr>
              <a:t>Handout 2-2: Agency Fit on an</a:t>
            </a:r>
            <a:r>
              <a:rPr sz="2400" b="1" spc="40" dirty="0">
                <a:latin typeface="Tahoma"/>
                <a:cs typeface="Tahoma"/>
              </a:rPr>
              <a:t> </a:t>
            </a:r>
            <a:r>
              <a:rPr sz="2400" b="1" spc="-5" dirty="0">
                <a:latin typeface="Tahoma"/>
                <a:cs typeface="Tahoma"/>
              </a:rPr>
              <a:t>Incident</a:t>
            </a:r>
            <a:endParaRPr sz="2400">
              <a:latin typeface="Tahoma"/>
              <a:cs typeface="Tahoma"/>
            </a:endParaRPr>
          </a:p>
        </p:txBody>
      </p:sp>
      <p:sp>
        <p:nvSpPr>
          <p:cNvPr id="7" name="Slide Number Placeholder 6"/>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2-10</a:t>
            </a:r>
            <a:endParaRPr spc="-5"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56210">
              <a:lnSpc>
                <a:spcPct val="100000"/>
              </a:lnSpc>
              <a:spcBef>
                <a:spcPts val="95"/>
              </a:spcBef>
            </a:pPr>
            <a:r>
              <a:rPr spc="-120" dirty="0"/>
              <a:t>Interaction </a:t>
            </a:r>
            <a:r>
              <a:rPr spc="-160" dirty="0"/>
              <a:t>with </a:t>
            </a:r>
            <a:r>
              <a:rPr spc="-110" dirty="0"/>
              <a:t>the </a:t>
            </a:r>
            <a:r>
              <a:rPr spc="-135" dirty="0"/>
              <a:t>Agency </a:t>
            </a:r>
            <a:r>
              <a:rPr spc="-95" dirty="0"/>
              <a:t>Representative</a:t>
            </a:r>
            <a:r>
              <a:rPr spc="545" dirty="0"/>
              <a:t> </a:t>
            </a:r>
            <a:r>
              <a:rPr spc="-30" dirty="0"/>
              <a:t>(AREP)</a:t>
            </a: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945133"/>
            <a:ext cx="7060565" cy="1927860"/>
          </a:xfrm>
          <a:prstGeom prst="rect">
            <a:avLst/>
          </a:prstGeom>
        </p:spPr>
        <p:txBody>
          <a:bodyPr vert="horz" wrap="square" lIns="0" tIns="158750" rIns="0" bIns="0" rtlCol="0">
            <a:spAutoFit/>
          </a:bodyPr>
          <a:lstStyle/>
          <a:p>
            <a:pPr marL="350520" indent="-337820">
              <a:lnSpc>
                <a:spcPct val="100000"/>
              </a:lnSpc>
              <a:spcBef>
                <a:spcPts val="1250"/>
              </a:spcBef>
              <a:buFont typeface="Arial Black"/>
              <a:buChar char="■"/>
              <a:tabLst>
                <a:tab pos="350520" algn="l"/>
                <a:tab pos="351155" algn="l"/>
              </a:tabLst>
            </a:pPr>
            <a:r>
              <a:rPr sz="2400" b="1" spc="-5" dirty="0">
                <a:solidFill>
                  <a:srgbClr val="003366"/>
                </a:solidFill>
                <a:latin typeface="Arial"/>
                <a:cs typeface="Arial"/>
              </a:rPr>
              <a:t>AREPs interface with the Liaison</a:t>
            </a:r>
            <a:r>
              <a:rPr sz="2400" b="1" spc="-20" dirty="0">
                <a:solidFill>
                  <a:srgbClr val="003366"/>
                </a:solidFill>
                <a:latin typeface="Arial"/>
                <a:cs typeface="Arial"/>
              </a:rPr>
              <a:t> </a:t>
            </a:r>
            <a:r>
              <a:rPr sz="2400" b="1" spc="-5" dirty="0">
                <a:solidFill>
                  <a:srgbClr val="003366"/>
                </a:solidFill>
                <a:latin typeface="Arial"/>
                <a:cs typeface="Arial"/>
              </a:rPr>
              <a:t>Officer</a:t>
            </a:r>
            <a:endParaRPr sz="2400">
              <a:latin typeface="Arial"/>
              <a:cs typeface="Arial"/>
            </a:endParaRPr>
          </a:p>
          <a:p>
            <a:pPr marL="350520"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AREPs work for their agency, not the</a:t>
            </a:r>
            <a:r>
              <a:rPr sz="2400" b="1" spc="-20" dirty="0">
                <a:solidFill>
                  <a:srgbClr val="003366"/>
                </a:solidFill>
                <a:latin typeface="Arial"/>
                <a:cs typeface="Arial"/>
              </a:rPr>
              <a:t> </a:t>
            </a:r>
            <a:r>
              <a:rPr sz="2400" b="1" spc="-5" dirty="0">
                <a:solidFill>
                  <a:srgbClr val="003366"/>
                </a:solidFill>
                <a:latin typeface="Arial"/>
                <a:cs typeface="Arial"/>
              </a:rPr>
              <a:t>incident</a:t>
            </a:r>
            <a:endParaRPr sz="2400">
              <a:latin typeface="Arial"/>
              <a:cs typeface="Arial"/>
            </a:endParaRPr>
          </a:p>
          <a:p>
            <a:pPr marL="350520" marR="508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A complete discussion on AREP duties will be  included in Unit</a:t>
            </a:r>
            <a:r>
              <a:rPr sz="2400" b="1" spc="-25" dirty="0">
                <a:solidFill>
                  <a:srgbClr val="003366"/>
                </a:solidFill>
                <a:latin typeface="Arial"/>
                <a:cs typeface="Arial"/>
              </a:rPr>
              <a:t> </a:t>
            </a:r>
            <a:r>
              <a:rPr sz="2400" b="1" spc="-5" dirty="0">
                <a:solidFill>
                  <a:srgbClr val="003366"/>
                </a:solidFill>
                <a:latin typeface="Arial"/>
                <a:cs typeface="Arial"/>
              </a:rPr>
              <a:t>3</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2-11</a:t>
            </a:r>
            <a:endParaRPr spc="-5"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2830830" cy="513080"/>
          </a:xfrm>
          <a:prstGeom prst="rect">
            <a:avLst/>
          </a:prstGeom>
        </p:spPr>
        <p:txBody>
          <a:bodyPr vert="horz" wrap="square" lIns="0" tIns="12065" rIns="0" bIns="0" rtlCol="0">
            <a:spAutoFit/>
          </a:bodyPr>
          <a:lstStyle/>
          <a:p>
            <a:pPr marL="12700">
              <a:lnSpc>
                <a:spcPct val="100000"/>
              </a:lnSpc>
              <a:spcBef>
                <a:spcPts val="95"/>
              </a:spcBef>
            </a:pPr>
            <a:r>
              <a:rPr sz="3200" spc="-110" dirty="0"/>
              <a:t>Other</a:t>
            </a:r>
            <a:r>
              <a:rPr sz="3200" spc="-65" dirty="0"/>
              <a:t> </a:t>
            </a:r>
            <a:r>
              <a:rPr sz="3200" spc="-135" dirty="0"/>
              <a:t>Agencies</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945133"/>
            <a:ext cx="8201659" cy="1927860"/>
          </a:xfrm>
          <a:prstGeom prst="rect">
            <a:avLst/>
          </a:prstGeom>
        </p:spPr>
        <p:txBody>
          <a:bodyPr vert="horz" wrap="square" lIns="0" tIns="158750" rIns="0" bIns="0" rtlCol="0">
            <a:spAutoFit/>
          </a:bodyPr>
          <a:lstStyle/>
          <a:p>
            <a:pPr marL="350520" indent="-337820">
              <a:lnSpc>
                <a:spcPct val="100000"/>
              </a:lnSpc>
              <a:spcBef>
                <a:spcPts val="1250"/>
              </a:spcBef>
              <a:buFont typeface="Arial Black"/>
              <a:buChar char="■"/>
              <a:tabLst>
                <a:tab pos="350520" algn="l"/>
                <a:tab pos="351155" algn="l"/>
              </a:tabLst>
            </a:pPr>
            <a:r>
              <a:rPr sz="2400" b="1" spc="-5" dirty="0">
                <a:solidFill>
                  <a:srgbClr val="003366"/>
                </a:solidFill>
                <a:latin typeface="Arial"/>
                <a:cs typeface="Arial"/>
              </a:rPr>
              <a:t>Assisting Agencies</a:t>
            </a:r>
            <a:endParaRPr sz="2400">
              <a:latin typeface="Arial"/>
              <a:cs typeface="Arial"/>
            </a:endParaRPr>
          </a:p>
          <a:p>
            <a:pPr marL="350520"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Cooperating Agencies</a:t>
            </a:r>
            <a:endParaRPr sz="2400">
              <a:latin typeface="Arial"/>
              <a:cs typeface="Arial"/>
            </a:endParaRPr>
          </a:p>
          <a:p>
            <a:pPr marL="350520" marR="508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Non-Governmental Organizations (NGO) may serve </a:t>
            </a:r>
            <a:r>
              <a:rPr sz="2400" b="1" spc="-10" dirty="0">
                <a:solidFill>
                  <a:srgbClr val="003366"/>
                </a:solidFill>
                <a:latin typeface="Arial"/>
                <a:cs typeface="Arial"/>
              </a:rPr>
              <a:t>as  </a:t>
            </a:r>
            <a:r>
              <a:rPr sz="2400" b="1" spc="-5" dirty="0">
                <a:solidFill>
                  <a:srgbClr val="003366"/>
                </a:solidFill>
                <a:latin typeface="Arial"/>
                <a:cs typeface="Arial"/>
              </a:rPr>
              <a:t>Assisting or</a:t>
            </a:r>
            <a:r>
              <a:rPr sz="2400" b="1" dirty="0">
                <a:solidFill>
                  <a:srgbClr val="003366"/>
                </a:solidFill>
                <a:latin typeface="Arial"/>
                <a:cs typeface="Arial"/>
              </a:rPr>
              <a:t> </a:t>
            </a:r>
            <a:r>
              <a:rPr sz="2400" b="1" spc="-5" dirty="0">
                <a:solidFill>
                  <a:srgbClr val="003366"/>
                </a:solidFill>
                <a:latin typeface="Arial"/>
                <a:cs typeface="Arial"/>
              </a:rPr>
              <a:t>Cooperating</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2-12</a:t>
            </a:r>
            <a:endParaRPr spc="-5"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2830830" cy="513080"/>
          </a:xfrm>
          <a:prstGeom prst="rect">
            <a:avLst/>
          </a:prstGeom>
        </p:spPr>
        <p:txBody>
          <a:bodyPr vert="horz" wrap="square" lIns="0" tIns="12065" rIns="0" bIns="0" rtlCol="0">
            <a:spAutoFit/>
          </a:bodyPr>
          <a:lstStyle/>
          <a:p>
            <a:pPr marL="12700">
              <a:lnSpc>
                <a:spcPct val="100000"/>
              </a:lnSpc>
              <a:spcBef>
                <a:spcPts val="95"/>
              </a:spcBef>
            </a:pPr>
            <a:r>
              <a:rPr sz="3200" spc="-110" dirty="0"/>
              <a:t>Other</a:t>
            </a:r>
            <a:r>
              <a:rPr sz="3200" spc="-65" dirty="0"/>
              <a:t> </a:t>
            </a:r>
            <a:r>
              <a:rPr sz="3200" spc="-135" dirty="0"/>
              <a:t>Agencies</a:t>
            </a:r>
            <a:endParaRPr sz="3200"/>
          </a:p>
        </p:txBody>
      </p:sp>
      <p:sp>
        <p:nvSpPr>
          <p:cNvPr id="3" name="object 3"/>
          <p:cNvSpPr/>
          <p:nvPr/>
        </p:nvSpPr>
        <p:spPr>
          <a:xfrm>
            <a:off x="1365857" y="2618254"/>
            <a:ext cx="6574790" cy="3175"/>
          </a:xfrm>
          <a:custGeom>
            <a:avLst/>
            <a:gdLst/>
            <a:ahLst/>
            <a:cxnLst/>
            <a:rect l="l" t="t" r="r" b="b"/>
            <a:pathLst>
              <a:path w="6574790" h="3175">
                <a:moveTo>
                  <a:pt x="0" y="0"/>
                </a:moveTo>
                <a:lnTo>
                  <a:pt x="6574482" y="3173"/>
                </a:lnTo>
              </a:path>
            </a:pathLst>
          </a:custGeom>
          <a:ln w="38093">
            <a:solidFill>
              <a:srgbClr val="000000"/>
            </a:solidFill>
          </a:ln>
        </p:spPr>
        <p:txBody>
          <a:bodyPr wrap="square" lIns="0" tIns="0" rIns="0" bIns="0" rtlCol="0"/>
          <a:lstStyle/>
          <a:p>
            <a:endParaRPr/>
          </a:p>
        </p:txBody>
      </p:sp>
      <p:sp>
        <p:nvSpPr>
          <p:cNvPr id="4" name="object 4"/>
          <p:cNvSpPr/>
          <p:nvPr/>
        </p:nvSpPr>
        <p:spPr>
          <a:xfrm>
            <a:off x="4108663" y="1021499"/>
            <a:ext cx="1295400" cy="533400"/>
          </a:xfrm>
          <a:custGeom>
            <a:avLst/>
            <a:gdLst/>
            <a:ahLst/>
            <a:cxnLst/>
            <a:rect l="l" t="t" r="r" b="b"/>
            <a:pathLst>
              <a:path w="1295400" h="533400">
                <a:moveTo>
                  <a:pt x="0" y="533309"/>
                </a:moveTo>
                <a:lnTo>
                  <a:pt x="1295214" y="533309"/>
                </a:lnTo>
                <a:lnTo>
                  <a:pt x="1295214" y="0"/>
                </a:lnTo>
                <a:lnTo>
                  <a:pt x="0" y="0"/>
                </a:lnTo>
                <a:lnTo>
                  <a:pt x="0" y="533309"/>
                </a:lnTo>
                <a:close/>
              </a:path>
            </a:pathLst>
          </a:custGeom>
          <a:ln w="38093">
            <a:solidFill>
              <a:srgbClr val="000000"/>
            </a:solidFill>
          </a:ln>
        </p:spPr>
        <p:txBody>
          <a:bodyPr wrap="square" lIns="0" tIns="0" rIns="0" bIns="0" rtlCol="0"/>
          <a:lstStyle/>
          <a:p>
            <a:endParaRPr/>
          </a:p>
        </p:txBody>
      </p:sp>
      <p:sp>
        <p:nvSpPr>
          <p:cNvPr id="5" name="object 5"/>
          <p:cNvSpPr txBox="1"/>
          <p:nvPr/>
        </p:nvSpPr>
        <p:spPr>
          <a:xfrm>
            <a:off x="4236662" y="1085625"/>
            <a:ext cx="1037590" cy="412750"/>
          </a:xfrm>
          <a:prstGeom prst="rect">
            <a:avLst/>
          </a:prstGeom>
        </p:spPr>
        <p:txBody>
          <a:bodyPr vert="horz" wrap="square" lIns="0" tIns="0" rIns="0" bIns="0" rtlCol="0">
            <a:spAutoFit/>
          </a:bodyPr>
          <a:lstStyle/>
          <a:p>
            <a:pPr marL="1270" algn="ctr">
              <a:lnSpc>
                <a:spcPts val="1550"/>
              </a:lnSpc>
            </a:pPr>
            <a:r>
              <a:rPr sz="1400" b="1" spc="-5" dirty="0">
                <a:latin typeface="Arial"/>
                <a:cs typeface="Arial"/>
              </a:rPr>
              <a:t>Incident</a:t>
            </a:r>
            <a:endParaRPr sz="1400">
              <a:latin typeface="Arial"/>
              <a:cs typeface="Arial"/>
            </a:endParaRPr>
          </a:p>
          <a:p>
            <a:pPr algn="ctr">
              <a:lnSpc>
                <a:spcPct val="100000"/>
              </a:lnSpc>
            </a:pPr>
            <a:r>
              <a:rPr sz="1400" b="1" spc="-10" dirty="0">
                <a:latin typeface="Arial"/>
                <a:cs typeface="Arial"/>
              </a:rPr>
              <a:t>Co</a:t>
            </a:r>
            <a:r>
              <a:rPr sz="1400" b="1" dirty="0">
                <a:latin typeface="Arial"/>
                <a:cs typeface="Arial"/>
              </a:rPr>
              <a:t>mma</a:t>
            </a:r>
            <a:r>
              <a:rPr sz="1400" b="1" spc="-10" dirty="0">
                <a:latin typeface="Arial"/>
                <a:cs typeface="Arial"/>
              </a:rPr>
              <a:t>nd</a:t>
            </a:r>
            <a:r>
              <a:rPr sz="1400" b="1" spc="-5" dirty="0">
                <a:latin typeface="Arial"/>
                <a:cs typeface="Arial"/>
              </a:rPr>
              <a:t>e</a:t>
            </a:r>
            <a:r>
              <a:rPr sz="1400" b="1" dirty="0">
                <a:latin typeface="Arial"/>
                <a:cs typeface="Arial"/>
              </a:rPr>
              <a:t>r</a:t>
            </a:r>
            <a:endParaRPr sz="1400">
              <a:latin typeface="Arial"/>
              <a:cs typeface="Arial"/>
            </a:endParaRPr>
          </a:p>
        </p:txBody>
      </p:sp>
      <p:sp>
        <p:nvSpPr>
          <p:cNvPr id="6" name="object 6"/>
          <p:cNvSpPr/>
          <p:nvPr/>
        </p:nvSpPr>
        <p:spPr>
          <a:xfrm>
            <a:off x="4754683" y="1578618"/>
            <a:ext cx="0" cy="1014730"/>
          </a:xfrm>
          <a:custGeom>
            <a:avLst/>
            <a:gdLst/>
            <a:ahLst/>
            <a:cxnLst/>
            <a:rect l="l" t="t" r="r" b="b"/>
            <a:pathLst>
              <a:path h="1014730">
                <a:moveTo>
                  <a:pt x="0" y="0"/>
                </a:moveTo>
                <a:lnTo>
                  <a:pt x="0" y="1014240"/>
                </a:lnTo>
              </a:path>
            </a:pathLst>
          </a:custGeom>
          <a:ln w="38094">
            <a:solidFill>
              <a:srgbClr val="000000"/>
            </a:solidFill>
          </a:ln>
        </p:spPr>
        <p:txBody>
          <a:bodyPr wrap="square" lIns="0" tIns="0" rIns="0" bIns="0" rtlCol="0"/>
          <a:lstStyle/>
          <a:p>
            <a:endParaRPr/>
          </a:p>
        </p:txBody>
      </p:sp>
      <p:sp>
        <p:nvSpPr>
          <p:cNvPr id="7" name="object 7"/>
          <p:cNvSpPr/>
          <p:nvPr/>
        </p:nvSpPr>
        <p:spPr>
          <a:xfrm>
            <a:off x="4754683" y="1980188"/>
            <a:ext cx="301625" cy="0"/>
          </a:xfrm>
          <a:custGeom>
            <a:avLst/>
            <a:gdLst/>
            <a:ahLst/>
            <a:cxnLst/>
            <a:rect l="l" t="t" r="r" b="b"/>
            <a:pathLst>
              <a:path w="301625">
                <a:moveTo>
                  <a:pt x="0" y="0"/>
                </a:moveTo>
                <a:lnTo>
                  <a:pt x="301582" y="0"/>
                </a:lnTo>
              </a:path>
            </a:pathLst>
          </a:custGeom>
          <a:ln w="38093">
            <a:solidFill>
              <a:srgbClr val="000000"/>
            </a:solidFill>
          </a:ln>
        </p:spPr>
        <p:txBody>
          <a:bodyPr wrap="square" lIns="0" tIns="0" rIns="0" bIns="0" rtlCol="0"/>
          <a:lstStyle/>
          <a:p>
            <a:endParaRPr/>
          </a:p>
        </p:txBody>
      </p:sp>
      <p:sp>
        <p:nvSpPr>
          <p:cNvPr id="8" name="object 8"/>
          <p:cNvSpPr/>
          <p:nvPr/>
        </p:nvSpPr>
        <p:spPr>
          <a:xfrm>
            <a:off x="4451515" y="2189702"/>
            <a:ext cx="303530" cy="0"/>
          </a:xfrm>
          <a:custGeom>
            <a:avLst/>
            <a:gdLst/>
            <a:ahLst/>
            <a:cxnLst/>
            <a:rect l="l" t="t" r="r" b="b"/>
            <a:pathLst>
              <a:path w="303529">
                <a:moveTo>
                  <a:pt x="0" y="0"/>
                </a:moveTo>
                <a:lnTo>
                  <a:pt x="303168" y="0"/>
                </a:lnTo>
              </a:path>
            </a:pathLst>
          </a:custGeom>
          <a:ln w="38093">
            <a:solidFill>
              <a:srgbClr val="000000"/>
            </a:solidFill>
          </a:ln>
        </p:spPr>
        <p:txBody>
          <a:bodyPr wrap="square" lIns="0" tIns="0" rIns="0" bIns="0" rtlCol="0"/>
          <a:lstStyle/>
          <a:p>
            <a:endParaRPr/>
          </a:p>
        </p:txBody>
      </p:sp>
      <p:sp>
        <p:nvSpPr>
          <p:cNvPr id="9" name="object 9"/>
          <p:cNvSpPr/>
          <p:nvPr/>
        </p:nvSpPr>
        <p:spPr>
          <a:xfrm>
            <a:off x="3118205" y="2064310"/>
            <a:ext cx="1333500" cy="349250"/>
          </a:xfrm>
          <a:custGeom>
            <a:avLst/>
            <a:gdLst/>
            <a:ahLst/>
            <a:cxnLst/>
            <a:rect l="l" t="t" r="r" b="b"/>
            <a:pathLst>
              <a:path w="1333500" h="349250">
                <a:moveTo>
                  <a:pt x="0" y="349191"/>
                </a:moveTo>
                <a:lnTo>
                  <a:pt x="1333308" y="349191"/>
                </a:lnTo>
                <a:lnTo>
                  <a:pt x="1333308" y="0"/>
                </a:lnTo>
                <a:lnTo>
                  <a:pt x="0" y="0"/>
                </a:lnTo>
                <a:lnTo>
                  <a:pt x="0" y="349191"/>
                </a:lnTo>
                <a:close/>
              </a:path>
            </a:pathLst>
          </a:custGeom>
          <a:ln w="38093">
            <a:solidFill>
              <a:srgbClr val="000000"/>
            </a:solidFill>
          </a:ln>
        </p:spPr>
        <p:txBody>
          <a:bodyPr wrap="square" lIns="0" tIns="0" rIns="0" bIns="0" rtlCol="0"/>
          <a:lstStyle/>
          <a:p>
            <a:endParaRPr/>
          </a:p>
        </p:txBody>
      </p:sp>
      <p:sp>
        <p:nvSpPr>
          <p:cNvPr id="10" name="object 10"/>
          <p:cNvSpPr txBox="1"/>
          <p:nvPr/>
        </p:nvSpPr>
        <p:spPr>
          <a:xfrm>
            <a:off x="3208110" y="2143101"/>
            <a:ext cx="1152525" cy="199390"/>
          </a:xfrm>
          <a:prstGeom prst="rect">
            <a:avLst/>
          </a:prstGeom>
        </p:spPr>
        <p:txBody>
          <a:bodyPr vert="horz" wrap="square" lIns="0" tIns="0" rIns="0" bIns="0" rtlCol="0">
            <a:spAutoFit/>
          </a:bodyPr>
          <a:lstStyle/>
          <a:p>
            <a:pPr>
              <a:lnSpc>
                <a:spcPts val="1550"/>
              </a:lnSpc>
            </a:pPr>
            <a:r>
              <a:rPr sz="1400" b="1" dirty="0">
                <a:latin typeface="Arial"/>
                <a:cs typeface="Arial"/>
              </a:rPr>
              <a:t>Safety</a:t>
            </a:r>
            <a:r>
              <a:rPr sz="1400" b="1" spc="-110" dirty="0">
                <a:latin typeface="Arial"/>
                <a:cs typeface="Arial"/>
              </a:rPr>
              <a:t> </a:t>
            </a:r>
            <a:r>
              <a:rPr sz="1400" b="1" spc="-5" dirty="0">
                <a:latin typeface="Arial"/>
                <a:cs typeface="Arial"/>
              </a:rPr>
              <a:t>Officer</a:t>
            </a:r>
            <a:endParaRPr sz="1400">
              <a:latin typeface="Arial"/>
              <a:cs typeface="Arial"/>
            </a:endParaRPr>
          </a:p>
        </p:txBody>
      </p:sp>
      <p:sp>
        <p:nvSpPr>
          <p:cNvPr id="11" name="object 11"/>
          <p:cNvSpPr/>
          <p:nvPr/>
        </p:nvSpPr>
        <p:spPr>
          <a:xfrm>
            <a:off x="4467387" y="1800831"/>
            <a:ext cx="303530" cy="0"/>
          </a:xfrm>
          <a:custGeom>
            <a:avLst/>
            <a:gdLst/>
            <a:ahLst/>
            <a:cxnLst/>
            <a:rect l="l" t="t" r="r" b="b"/>
            <a:pathLst>
              <a:path w="303529">
                <a:moveTo>
                  <a:pt x="0" y="0"/>
                </a:moveTo>
                <a:lnTo>
                  <a:pt x="303168" y="0"/>
                </a:lnTo>
              </a:path>
            </a:pathLst>
          </a:custGeom>
          <a:ln w="38093">
            <a:solidFill>
              <a:srgbClr val="000000"/>
            </a:solidFill>
          </a:ln>
        </p:spPr>
        <p:txBody>
          <a:bodyPr wrap="square" lIns="0" tIns="0" rIns="0" bIns="0" rtlCol="0"/>
          <a:lstStyle/>
          <a:p>
            <a:endParaRPr/>
          </a:p>
        </p:txBody>
      </p:sp>
      <p:sp>
        <p:nvSpPr>
          <p:cNvPr id="12" name="object 12"/>
          <p:cNvSpPr/>
          <p:nvPr/>
        </p:nvSpPr>
        <p:spPr>
          <a:xfrm>
            <a:off x="5056265" y="1630996"/>
            <a:ext cx="1338580" cy="690880"/>
          </a:xfrm>
          <a:custGeom>
            <a:avLst/>
            <a:gdLst/>
            <a:ahLst/>
            <a:cxnLst/>
            <a:rect l="l" t="t" r="r" b="b"/>
            <a:pathLst>
              <a:path w="1338579" h="690880">
                <a:moveTo>
                  <a:pt x="0" y="690445"/>
                </a:moveTo>
                <a:lnTo>
                  <a:pt x="1338070" y="690445"/>
                </a:lnTo>
                <a:lnTo>
                  <a:pt x="1338070" y="0"/>
                </a:lnTo>
                <a:lnTo>
                  <a:pt x="0" y="0"/>
                </a:lnTo>
                <a:lnTo>
                  <a:pt x="0" y="690445"/>
                </a:lnTo>
                <a:close/>
              </a:path>
            </a:pathLst>
          </a:custGeom>
          <a:ln w="38093">
            <a:solidFill>
              <a:srgbClr val="000000"/>
            </a:solidFill>
          </a:ln>
        </p:spPr>
        <p:txBody>
          <a:bodyPr wrap="square" lIns="0" tIns="0" rIns="0" bIns="0" rtlCol="0"/>
          <a:lstStyle/>
          <a:p>
            <a:endParaRPr/>
          </a:p>
        </p:txBody>
      </p:sp>
      <p:sp>
        <p:nvSpPr>
          <p:cNvPr id="13" name="object 13"/>
          <p:cNvSpPr txBox="1"/>
          <p:nvPr/>
        </p:nvSpPr>
        <p:spPr>
          <a:xfrm>
            <a:off x="5213406" y="1667694"/>
            <a:ext cx="977265" cy="624840"/>
          </a:xfrm>
          <a:prstGeom prst="rect">
            <a:avLst/>
          </a:prstGeom>
        </p:spPr>
        <p:txBody>
          <a:bodyPr vert="horz" wrap="square" lIns="0" tIns="0" rIns="0" bIns="0" rtlCol="0">
            <a:spAutoFit/>
          </a:bodyPr>
          <a:lstStyle/>
          <a:p>
            <a:pPr marL="220345">
              <a:lnSpc>
                <a:spcPts val="1550"/>
              </a:lnSpc>
            </a:pPr>
            <a:r>
              <a:rPr sz="1400" b="1" spc="-5" dirty="0">
                <a:latin typeface="Arial"/>
                <a:cs typeface="Arial"/>
              </a:rPr>
              <a:t>Public</a:t>
            </a:r>
            <a:endParaRPr sz="1400">
              <a:latin typeface="Arial"/>
              <a:cs typeface="Arial"/>
            </a:endParaRPr>
          </a:p>
          <a:p>
            <a:pPr algn="ctr">
              <a:lnSpc>
                <a:spcPts val="1670"/>
              </a:lnSpc>
              <a:spcBef>
                <a:spcPts val="60"/>
              </a:spcBef>
            </a:pPr>
            <a:r>
              <a:rPr sz="1400" b="1" spc="5" dirty="0">
                <a:latin typeface="Arial"/>
                <a:cs typeface="Arial"/>
              </a:rPr>
              <a:t>I</a:t>
            </a:r>
            <a:r>
              <a:rPr sz="1400" b="1" spc="-10" dirty="0">
                <a:latin typeface="Arial"/>
                <a:cs typeface="Arial"/>
              </a:rPr>
              <a:t>n</a:t>
            </a:r>
            <a:r>
              <a:rPr sz="1400" b="1" spc="-15" dirty="0">
                <a:latin typeface="Arial"/>
                <a:cs typeface="Arial"/>
              </a:rPr>
              <a:t>f</a:t>
            </a:r>
            <a:r>
              <a:rPr sz="1400" b="1" spc="-10" dirty="0">
                <a:latin typeface="Arial"/>
                <a:cs typeface="Arial"/>
              </a:rPr>
              <a:t>o</a:t>
            </a:r>
            <a:r>
              <a:rPr sz="1400" b="1" spc="5" dirty="0">
                <a:latin typeface="Arial"/>
                <a:cs typeface="Arial"/>
              </a:rPr>
              <a:t>r</a:t>
            </a:r>
            <a:r>
              <a:rPr sz="1400" b="1" dirty="0">
                <a:latin typeface="Arial"/>
                <a:cs typeface="Arial"/>
              </a:rPr>
              <a:t>ma</a:t>
            </a:r>
            <a:r>
              <a:rPr sz="1400" b="1" spc="-15" dirty="0">
                <a:latin typeface="Arial"/>
                <a:cs typeface="Arial"/>
              </a:rPr>
              <a:t>t</a:t>
            </a:r>
            <a:r>
              <a:rPr sz="1400" b="1" spc="5" dirty="0">
                <a:latin typeface="Arial"/>
                <a:cs typeface="Arial"/>
              </a:rPr>
              <a:t>i</a:t>
            </a:r>
            <a:r>
              <a:rPr sz="1400" b="1" spc="-10" dirty="0">
                <a:latin typeface="Arial"/>
                <a:cs typeface="Arial"/>
              </a:rPr>
              <a:t>on  </a:t>
            </a:r>
            <a:r>
              <a:rPr sz="1400" b="1" spc="-5" dirty="0">
                <a:latin typeface="Arial"/>
                <a:cs typeface="Arial"/>
              </a:rPr>
              <a:t>Officer</a:t>
            </a:r>
            <a:endParaRPr sz="1400">
              <a:latin typeface="Arial"/>
              <a:cs typeface="Arial"/>
            </a:endParaRPr>
          </a:p>
        </p:txBody>
      </p:sp>
      <p:sp>
        <p:nvSpPr>
          <p:cNvPr id="14" name="object 14"/>
          <p:cNvSpPr/>
          <p:nvPr/>
        </p:nvSpPr>
        <p:spPr>
          <a:xfrm>
            <a:off x="3118205" y="1635758"/>
            <a:ext cx="1333500" cy="344805"/>
          </a:xfrm>
          <a:custGeom>
            <a:avLst/>
            <a:gdLst/>
            <a:ahLst/>
            <a:cxnLst/>
            <a:rect l="l" t="t" r="r" b="b"/>
            <a:pathLst>
              <a:path w="1333500" h="344805">
                <a:moveTo>
                  <a:pt x="0" y="344429"/>
                </a:moveTo>
                <a:lnTo>
                  <a:pt x="1333308" y="344429"/>
                </a:lnTo>
                <a:lnTo>
                  <a:pt x="1333308" y="0"/>
                </a:lnTo>
                <a:lnTo>
                  <a:pt x="0" y="0"/>
                </a:lnTo>
                <a:lnTo>
                  <a:pt x="0" y="344429"/>
                </a:lnTo>
                <a:close/>
              </a:path>
            </a:pathLst>
          </a:custGeom>
          <a:ln w="38093">
            <a:solidFill>
              <a:srgbClr val="000000"/>
            </a:solidFill>
          </a:ln>
        </p:spPr>
        <p:txBody>
          <a:bodyPr wrap="square" lIns="0" tIns="0" rIns="0" bIns="0" rtlCol="0"/>
          <a:lstStyle/>
          <a:p>
            <a:endParaRPr/>
          </a:p>
        </p:txBody>
      </p:sp>
      <p:sp>
        <p:nvSpPr>
          <p:cNvPr id="15" name="object 15"/>
          <p:cNvSpPr txBox="1"/>
          <p:nvPr/>
        </p:nvSpPr>
        <p:spPr>
          <a:xfrm>
            <a:off x="3165444" y="1710358"/>
            <a:ext cx="1241425" cy="199390"/>
          </a:xfrm>
          <a:prstGeom prst="rect">
            <a:avLst/>
          </a:prstGeom>
        </p:spPr>
        <p:txBody>
          <a:bodyPr vert="horz" wrap="square" lIns="0" tIns="0" rIns="0" bIns="0" rtlCol="0">
            <a:spAutoFit/>
          </a:bodyPr>
          <a:lstStyle/>
          <a:p>
            <a:pPr>
              <a:lnSpc>
                <a:spcPts val="1550"/>
              </a:lnSpc>
            </a:pPr>
            <a:r>
              <a:rPr sz="1400" b="1" spc="-5" dirty="0">
                <a:latin typeface="Arial"/>
                <a:cs typeface="Arial"/>
              </a:rPr>
              <a:t>Liaison</a:t>
            </a:r>
            <a:r>
              <a:rPr sz="1400" b="1" spc="-85" dirty="0">
                <a:latin typeface="Arial"/>
                <a:cs typeface="Arial"/>
              </a:rPr>
              <a:t> </a:t>
            </a:r>
            <a:r>
              <a:rPr sz="1400" b="1" spc="-5" dirty="0">
                <a:latin typeface="Arial"/>
                <a:cs typeface="Arial"/>
              </a:rPr>
              <a:t>Officer</a:t>
            </a:r>
            <a:endParaRPr sz="1400">
              <a:latin typeface="Arial"/>
              <a:cs typeface="Arial"/>
            </a:endParaRPr>
          </a:p>
        </p:txBody>
      </p:sp>
      <p:sp>
        <p:nvSpPr>
          <p:cNvPr id="16" name="object 16"/>
          <p:cNvSpPr/>
          <p:nvPr/>
        </p:nvSpPr>
        <p:spPr>
          <a:xfrm>
            <a:off x="223021" y="2551591"/>
            <a:ext cx="2743200" cy="3270250"/>
          </a:xfrm>
          <a:custGeom>
            <a:avLst/>
            <a:gdLst/>
            <a:ahLst/>
            <a:cxnLst/>
            <a:rect l="l" t="t" r="r" b="b"/>
            <a:pathLst>
              <a:path w="2743200" h="3270250">
                <a:moveTo>
                  <a:pt x="457134" y="0"/>
                </a:moveTo>
                <a:lnTo>
                  <a:pt x="410399" y="2360"/>
                </a:lnTo>
                <a:lnTo>
                  <a:pt x="365013" y="9288"/>
                </a:lnTo>
                <a:lnTo>
                  <a:pt x="321207" y="20553"/>
                </a:lnTo>
                <a:lnTo>
                  <a:pt x="279208" y="35926"/>
                </a:lnTo>
                <a:lnTo>
                  <a:pt x="239249" y="55177"/>
                </a:lnTo>
                <a:lnTo>
                  <a:pt x="201558" y="78076"/>
                </a:lnTo>
                <a:lnTo>
                  <a:pt x="166366" y="104393"/>
                </a:lnTo>
                <a:lnTo>
                  <a:pt x="133902" y="133898"/>
                </a:lnTo>
                <a:lnTo>
                  <a:pt x="104396" y="166361"/>
                </a:lnTo>
                <a:lnTo>
                  <a:pt x="78078" y="201553"/>
                </a:lnTo>
                <a:lnTo>
                  <a:pt x="55179" y="239243"/>
                </a:lnTo>
                <a:lnTo>
                  <a:pt x="35927" y="279201"/>
                </a:lnTo>
                <a:lnTo>
                  <a:pt x="20554" y="321198"/>
                </a:lnTo>
                <a:lnTo>
                  <a:pt x="9288" y="365004"/>
                </a:lnTo>
                <a:lnTo>
                  <a:pt x="2360" y="410389"/>
                </a:lnTo>
                <a:lnTo>
                  <a:pt x="0" y="457122"/>
                </a:lnTo>
                <a:lnTo>
                  <a:pt x="0" y="2812573"/>
                </a:lnTo>
                <a:lnTo>
                  <a:pt x="2360" y="2859307"/>
                </a:lnTo>
                <a:lnTo>
                  <a:pt x="9288" y="2904691"/>
                </a:lnTo>
                <a:lnTo>
                  <a:pt x="20554" y="2948497"/>
                </a:lnTo>
                <a:lnTo>
                  <a:pt x="35927" y="2990494"/>
                </a:lnTo>
                <a:lnTo>
                  <a:pt x="55179" y="3030453"/>
                </a:lnTo>
                <a:lnTo>
                  <a:pt x="78078" y="3068142"/>
                </a:lnTo>
                <a:lnTo>
                  <a:pt x="104396" y="3103334"/>
                </a:lnTo>
                <a:lnTo>
                  <a:pt x="133902" y="3135797"/>
                </a:lnTo>
                <a:lnTo>
                  <a:pt x="166366" y="3165302"/>
                </a:lnTo>
                <a:lnTo>
                  <a:pt x="201558" y="3191619"/>
                </a:lnTo>
                <a:lnTo>
                  <a:pt x="239249" y="3214518"/>
                </a:lnTo>
                <a:lnTo>
                  <a:pt x="279208" y="3233769"/>
                </a:lnTo>
                <a:lnTo>
                  <a:pt x="321207" y="3249142"/>
                </a:lnTo>
                <a:lnTo>
                  <a:pt x="365013" y="3260408"/>
                </a:lnTo>
                <a:lnTo>
                  <a:pt x="410399" y="3267335"/>
                </a:lnTo>
                <a:lnTo>
                  <a:pt x="457134" y="3269696"/>
                </a:lnTo>
                <a:lnTo>
                  <a:pt x="2285672" y="3269696"/>
                </a:lnTo>
                <a:lnTo>
                  <a:pt x="2332407" y="3267335"/>
                </a:lnTo>
                <a:lnTo>
                  <a:pt x="2377792" y="3260408"/>
                </a:lnTo>
                <a:lnTo>
                  <a:pt x="2421599" y="3249142"/>
                </a:lnTo>
                <a:lnTo>
                  <a:pt x="2463597" y="3233769"/>
                </a:lnTo>
                <a:lnTo>
                  <a:pt x="2503557" y="3214518"/>
                </a:lnTo>
                <a:lnTo>
                  <a:pt x="2541248" y="3191619"/>
                </a:lnTo>
                <a:lnTo>
                  <a:pt x="2576440" y="3165302"/>
                </a:lnTo>
                <a:lnTo>
                  <a:pt x="2608904" y="3135797"/>
                </a:lnTo>
                <a:lnTo>
                  <a:pt x="2638410" y="3103334"/>
                </a:lnTo>
                <a:lnTo>
                  <a:pt x="2664728" y="3068142"/>
                </a:lnTo>
                <a:lnTo>
                  <a:pt x="2687627" y="3030453"/>
                </a:lnTo>
                <a:lnTo>
                  <a:pt x="2706878" y="2990494"/>
                </a:lnTo>
                <a:lnTo>
                  <a:pt x="2722252" y="2948497"/>
                </a:lnTo>
                <a:lnTo>
                  <a:pt x="2733518" y="2904691"/>
                </a:lnTo>
                <a:lnTo>
                  <a:pt x="2740446" y="2859307"/>
                </a:lnTo>
                <a:lnTo>
                  <a:pt x="2742806" y="2812573"/>
                </a:lnTo>
                <a:lnTo>
                  <a:pt x="2742806" y="457122"/>
                </a:lnTo>
                <a:lnTo>
                  <a:pt x="2740446" y="410389"/>
                </a:lnTo>
                <a:lnTo>
                  <a:pt x="2733518" y="365004"/>
                </a:lnTo>
                <a:lnTo>
                  <a:pt x="2722252" y="321198"/>
                </a:lnTo>
                <a:lnTo>
                  <a:pt x="2706878" y="279201"/>
                </a:lnTo>
                <a:lnTo>
                  <a:pt x="2687627" y="239243"/>
                </a:lnTo>
                <a:lnTo>
                  <a:pt x="2664728" y="201553"/>
                </a:lnTo>
                <a:lnTo>
                  <a:pt x="2638410" y="166361"/>
                </a:lnTo>
                <a:lnTo>
                  <a:pt x="2608904" y="133898"/>
                </a:lnTo>
                <a:lnTo>
                  <a:pt x="2576440" y="104393"/>
                </a:lnTo>
                <a:lnTo>
                  <a:pt x="2541248" y="78076"/>
                </a:lnTo>
                <a:lnTo>
                  <a:pt x="2503557" y="55177"/>
                </a:lnTo>
                <a:lnTo>
                  <a:pt x="2463597" y="35926"/>
                </a:lnTo>
                <a:lnTo>
                  <a:pt x="2421599" y="20553"/>
                </a:lnTo>
                <a:lnTo>
                  <a:pt x="2377792" y="9288"/>
                </a:lnTo>
                <a:lnTo>
                  <a:pt x="2332407" y="2360"/>
                </a:lnTo>
                <a:lnTo>
                  <a:pt x="2285672" y="0"/>
                </a:lnTo>
                <a:lnTo>
                  <a:pt x="457134" y="0"/>
                </a:lnTo>
                <a:close/>
              </a:path>
            </a:pathLst>
          </a:custGeom>
          <a:ln w="38094">
            <a:solidFill>
              <a:srgbClr val="000000"/>
            </a:solidFill>
          </a:ln>
        </p:spPr>
        <p:txBody>
          <a:bodyPr wrap="square" lIns="0" tIns="0" rIns="0" bIns="0" rtlCol="0"/>
          <a:lstStyle/>
          <a:p>
            <a:endParaRPr/>
          </a:p>
        </p:txBody>
      </p:sp>
      <p:sp>
        <p:nvSpPr>
          <p:cNvPr id="17" name="object 17"/>
          <p:cNvSpPr/>
          <p:nvPr/>
        </p:nvSpPr>
        <p:spPr>
          <a:xfrm>
            <a:off x="903960"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000000"/>
            </a:solidFill>
          </a:ln>
        </p:spPr>
        <p:txBody>
          <a:bodyPr wrap="square" lIns="0" tIns="0" rIns="0" bIns="0" rtlCol="0"/>
          <a:lstStyle/>
          <a:p>
            <a:endParaRPr/>
          </a:p>
        </p:txBody>
      </p:sp>
      <p:sp>
        <p:nvSpPr>
          <p:cNvPr id="18" name="object 18"/>
          <p:cNvSpPr txBox="1"/>
          <p:nvPr/>
        </p:nvSpPr>
        <p:spPr>
          <a:xfrm>
            <a:off x="966627" y="2825738"/>
            <a:ext cx="937260" cy="199390"/>
          </a:xfrm>
          <a:prstGeom prst="rect">
            <a:avLst/>
          </a:prstGeom>
        </p:spPr>
        <p:txBody>
          <a:bodyPr vert="horz" wrap="square" lIns="0" tIns="0" rIns="0" bIns="0" rtlCol="0">
            <a:spAutoFit/>
          </a:bodyPr>
          <a:lstStyle/>
          <a:p>
            <a:pPr>
              <a:lnSpc>
                <a:spcPts val="1550"/>
              </a:lnSpc>
            </a:pPr>
            <a:r>
              <a:rPr sz="1400" b="1" dirty="0">
                <a:latin typeface="Arial"/>
                <a:cs typeface="Arial"/>
              </a:rPr>
              <a:t>O</a:t>
            </a:r>
            <a:r>
              <a:rPr sz="1400" b="1" spc="-10" dirty="0">
                <a:latin typeface="Arial"/>
                <a:cs typeface="Arial"/>
              </a:rPr>
              <a:t>p</a:t>
            </a:r>
            <a:r>
              <a:rPr sz="1400" b="1" dirty="0">
                <a:latin typeface="Arial"/>
                <a:cs typeface="Arial"/>
              </a:rPr>
              <a:t>e</a:t>
            </a:r>
            <a:r>
              <a:rPr sz="1400" b="1" spc="-10" dirty="0">
                <a:latin typeface="Arial"/>
                <a:cs typeface="Arial"/>
              </a:rPr>
              <a:t>r</a:t>
            </a:r>
            <a:r>
              <a:rPr sz="1400" b="1" spc="-5" dirty="0">
                <a:latin typeface="Arial"/>
                <a:cs typeface="Arial"/>
              </a:rPr>
              <a:t>a</a:t>
            </a:r>
            <a:r>
              <a:rPr sz="1400" b="1" spc="-15" dirty="0">
                <a:latin typeface="Arial"/>
                <a:cs typeface="Arial"/>
              </a:rPr>
              <a:t>t</a:t>
            </a:r>
            <a:r>
              <a:rPr sz="1400" b="1" spc="5" dirty="0">
                <a:latin typeface="Arial"/>
                <a:cs typeface="Arial"/>
              </a:rPr>
              <a:t>i</a:t>
            </a:r>
            <a:r>
              <a:rPr sz="1400" b="1" spc="-10" dirty="0">
                <a:latin typeface="Arial"/>
                <a:cs typeface="Arial"/>
              </a:rPr>
              <a:t>ons</a:t>
            </a:r>
            <a:endParaRPr sz="1400">
              <a:latin typeface="Arial"/>
              <a:cs typeface="Arial"/>
            </a:endParaRPr>
          </a:p>
        </p:txBody>
      </p:sp>
      <p:sp>
        <p:nvSpPr>
          <p:cNvPr id="19" name="object 19"/>
          <p:cNvSpPr/>
          <p:nvPr/>
        </p:nvSpPr>
        <p:spPr>
          <a:xfrm>
            <a:off x="1400777" y="2624604"/>
            <a:ext cx="0" cy="119380"/>
          </a:xfrm>
          <a:custGeom>
            <a:avLst/>
            <a:gdLst/>
            <a:ahLst/>
            <a:cxnLst/>
            <a:rect l="l" t="t" r="r" b="b"/>
            <a:pathLst>
              <a:path h="119380">
                <a:moveTo>
                  <a:pt x="0" y="0"/>
                </a:moveTo>
                <a:lnTo>
                  <a:pt x="0" y="119042"/>
                </a:lnTo>
              </a:path>
            </a:pathLst>
          </a:custGeom>
          <a:ln w="38094">
            <a:solidFill>
              <a:srgbClr val="000000"/>
            </a:solidFill>
          </a:ln>
        </p:spPr>
        <p:txBody>
          <a:bodyPr wrap="square" lIns="0" tIns="0" rIns="0" bIns="0" rtlCol="0"/>
          <a:lstStyle/>
          <a:p>
            <a:endParaRPr/>
          </a:p>
        </p:txBody>
      </p:sp>
      <p:sp>
        <p:nvSpPr>
          <p:cNvPr id="20" name="object 20"/>
          <p:cNvSpPr/>
          <p:nvPr/>
        </p:nvSpPr>
        <p:spPr>
          <a:xfrm>
            <a:off x="375398" y="3219816"/>
            <a:ext cx="830580" cy="179705"/>
          </a:xfrm>
          <a:custGeom>
            <a:avLst/>
            <a:gdLst/>
            <a:ahLst/>
            <a:cxnLst/>
            <a:rect l="l" t="t" r="r" b="b"/>
            <a:pathLst>
              <a:path w="830580" h="179704">
                <a:moveTo>
                  <a:pt x="0" y="179356"/>
                </a:moveTo>
                <a:lnTo>
                  <a:pt x="830144" y="179356"/>
                </a:lnTo>
                <a:lnTo>
                  <a:pt x="830144" y="0"/>
                </a:lnTo>
                <a:lnTo>
                  <a:pt x="0" y="0"/>
                </a:lnTo>
                <a:lnTo>
                  <a:pt x="0" y="179356"/>
                </a:lnTo>
                <a:close/>
              </a:path>
            </a:pathLst>
          </a:custGeom>
          <a:ln w="38093">
            <a:solidFill>
              <a:srgbClr val="000000"/>
            </a:solidFill>
          </a:ln>
        </p:spPr>
        <p:txBody>
          <a:bodyPr wrap="square" lIns="0" tIns="0" rIns="0" bIns="0" rtlCol="0"/>
          <a:lstStyle/>
          <a:p>
            <a:endParaRPr/>
          </a:p>
        </p:txBody>
      </p:sp>
      <p:sp>
        <p:nvSpPr>
          <p:cNvPr id="21" name="object 21"/>
          <p:cNvSpPr/>
          <p:nvPr/>
        </p:nvSpPr>
        <p:spPr>
          <a:xfrm>
            <a:off x="526190"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22" name="object 22"/>
          <p:cNvSpPr/>
          <p:nvPr/>
        </p:nvSpPr>
        <p:spPr>
          <a:xfrm>
            <a:off x="1659503"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23" name="object 23"/>
          <p:cNvSpPr/>
          <p:nvPr/>
        </p:nvSpPr>
        <p:spPr>
          <a:xfrm>
            <a:off x="1432522" y="3100773"/>
            <a:ext cx="0" cy="417830"/>
          </a:xfrm>
          <a:custGeom>
            <a:avLst/>
            <a:gdLst/>
            <a:ahLst/>
            <a:cxnLst/>
            <a:rect l="l" t="t" r="r" b="b"/>
            <a:pathLst>
              <a:path h="417829">
                <a:moveTo>
                  <a:pt x="0" y="0"/>
                </a:moveTo>
                <a:lnTo>
                  <a:pt x="0" y="417441"/>
                </a:lnTo>
              </a:path>
            </a:pathLst>
          </a:custGeom>
          <a:ln w="38094">
            <a:solidFill>
              <a:srgbClr val="000000"/>
            </a:solidFill>
          </a:ln>
        </p:spPr>
        <p:txBody>
          <a:bodyPr wrap="square" lIns="0" tIns="0" rIns="0" bIns="0" rtlCol="0"/>
          <a:lstStyle/>
          <a:p>
            <a:endParaRPr/>
          </a:p>
        </p:txBody>
      </p:sp>
      <p:sp>
        <p:nvSpPr>
          <p:cNvPr id="24" name="object 24"/>
          <p:cNvSpPr/>
          <p:nvPr/>
        </p:nvSpPr>
        <p:spPr>
          <a:xfrm>
            <a:off x="903961" y="3518215"/>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25" name="object 25"/>
          <p:cNvSpPr/>
          <p:nvPr/>
        </p:nvSpPr>
        <p:spPr>
          <a:xfrm>
            <a:off x="903961" y="3518215"/>
            <a:ext cx="0" cy="117475"/>
          </a:xfrm>
          <a:custGeom>
            <a:avLst/>
            <a:gdLst/>
            <a:ahLst/>
            <a:cxnLst/>
            <a:rect l="l" t="t" r="r" b="b"/>
            <a:pathLst>
              <a:path h="117475">
                <a:moveTo>
                  <a:pt x="0" y="0"/>
                </a:moveTo>
                <a:lnTo>
                  <a:pt x="0" y="117454"/>
                </a:lnTo>
              </a:path>
            </a:pathLst>
          </a:custGeom>
          <a:ln w="38094">
            <a:solidFill>
              <a:srgbClr val="000000"/>
            </a:solidFill>
          </a:ln>
        </p:spPr>
        <p:txBody>
          <a:bodyPr wrap="square" lIns="0" tIns="0" rIns="0" bIns="0" rtlCol="0"/>
          <a:lstStyle/>
          <a:p>
            <a:endParaRPr/>
          </a:p>
        </p:txBody>
      </p:sp>
      <p:sp>
        <p:nvSpPr>
          <p:cNvPr id="26" name="object 26"/>
          <p:cNvSpPr/>
          <p:nvPr/>
        </p:nvSpPr>
        <p:spPr>
          <a:xfrm>
            <a:off x="1961084" y="3518215"/>
            <a:ext cx="0" cy="120650"/>
          </a:xfrm>
          <a:custGeom>
            <a:avLst/>
            <a:gdLst/>
            <a:ahLst/>
            <a:cxnLst/>
            <a:rect l="l" t="t" r="r" b="b"/>
            <a:pathLst>
              <a:path h="120650">
                <a:moveTo>
                  <a:pt x="0" y="0"/>
                </a:moveTo>
                <a:lnTo>
                  <a:pt x="0" y="120630"/>
                </a:lnTo>
              </a:path>
            </a:pathLst>
          </a:custGeom>
          <a:ln w="38094">
            <a:solidFill>
              <a:srgbClr val="000000"/>
            </a:solidFill>
          </a:ln>
        </p:spPr>
        <p:txBody>
          <a:bodyPr wrap="square" lIns="0" tIns="0" rIns="0" bIns="0" rtlCol="0"/>
          <a:lstStyle/>
          <a:p>
            <a:endParaRPr/>
          </a:p>
        </p:txBody>
      </p:sp>
      <p:sp>
        <p:nvSpPr>
          <p:cNvPr id="27" name="object 27"/>
          <p:cNvSpPr/>
          <p:nvPr/>
        </p:nvSpPr>
        <p:spPr>
          <a:xfrm>
            <a:off x="1161098" y="4246754"/>
            <a:ext cx="528955" cy="298450"/>
          </a:xfrm>
          <a:custGeom>
            <a:avLst/>
            <a:gdLst/>
            <a:ahLst/>
            <a:cxnLst/>
            <a:rect l="l" t="t" r="r" b="b"/>
            <a:pathLst>
              <a:path w="528955" h="298450">
                <a:moveTo>
                  <a:pt x="0" y="298399"/>
                </a:moveTo>
                <a:lnTo>
                  <a:pt x="528561" y="298399"/>
                </a:lnTo>
                <a:lnTo>
                  <a:pt x="528561" y="0"/>
                </a:lnTo>
                <a:lnTo>
                  <a:pt x="0" y="0"/>
                </a:lnTo>
                <a:lnTo>
                  <a:pt x="0" y="298399"/>
                </a:lnTo>
                <a:close/>
              </a:path>
            </a:pathLst>
          </a:custGeom>
          <a:ln w="38093">
            <a:solidFill>
              <a:srgbClr val="000000"/>
            </a:solidFill>
          </a:ln>
        </p:spPr>
        <p:txBody>
          <a:bodyPr wrap="square" lIns="0" tIns="0" rIns="0" bIns="0" rtlCol="0"/>
          <a:lstStyle/>
          <a:p>
            <a:endParaRPr/>
          </a:p>
        </p:txBody>
      </p:sp>
      <p:sp>
        <p:nvSpPr>
          <p:cNvPr id="28" name="object 28"/>
          <p:cNvSpPr/>
          <p:nvPr/>
        </p:nvSpPr>
        <p:spPr>
          <a:xfrm>
            <a:off x="2294411" y="4261039"/>
            <a:ext cx="528955" cy="297180"/>
          </a:xfrm>
          <a:custGeom>
            <a:avLst/>
            <a:gdLst/>
            <a:ahLst/>
            <a:cxnLst/>
            <a:rect l="l" t="t" r="r" b="b"/>
            <a:pathLst>
              <a:path w="528955" h="297179">
                <a:moveTo>
                  <a:pt x="0" y="296812"/>
                </a:moveTo>
                <a:lnTo>
                  <a:pt x="528561" y="296812"/>
                </a:lnTo>
                <a:lnTo>
                  <a:pt x="528561" y="0"/>
                </a:lnTo>
                <a:lnTo>
                  <a:pt x="0" y="0"/>
                </a:lnTo>
                <a:lnTo>
                  <a:pt x="0" y="296812"/>
                </a:lnTo>
                <a:close/>
              </a:path>
            </a:pathLst>
          </a:custGeom>
          <a:ln w="38093">
            <a:solidFill>
              <a:srgbClr val="000000"/>
            </a:solidFill>
          </a:ln>
        </p:spPr>
        <p:txBody>
          <a:bodyPr wrap="square" lIns="0" tIns="0" rIns="0" bIns="0" rtlCol="0"/>
          <a:lstStyle/>
          <a:p>
            <a:endParaRPr/>
          </a:p>
        </p:txBody>
      </p:sp>
      <p:sp>
        <p:nvSpPr>
          <p:cNvPr id="29" name="object 29"/>
          <p:cNvSpPr/>
          <p:nvPr/>
        </p:nvSpPr>
        <p:spPr>
          <a:xfrm>
            <a:off x="1464268" y="4115014"/>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30" name="object 30"/>
          <p:cNvSpPr/>
          <p:nvPr/>
        </p:nvSpPr>
        <p:spPr>
          <a:xfrm>
            <a:off x="1611885" y="5275280"/>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31" name="object 31"/>
          <p:cNvSpPr/>
          <p:nvPr/>
        </p:nvSpPr>
        <p:spPr>
          <a:xfrm>
            <a:off x="1611885" y="55736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32" name="object 32"/>
          <p:cNvSpPr/>
          <p:nvPr/>
        </p:nvSpPr>
        <p:spPr>
          <a:xfrm>
            <a:off x="1611885" y="49768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33" name="object 33"/>
          <p:cNvSpPr/>
          <p:nvPr/>
        </p:nvSpPr>
        <p:spPr>
          <a:xfrm>
            <a:off x="1461093" y="50705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34" name="object 34"/>
          <p:cNvSpPr/>
          <p:nvPr/>
        </p:nvSpPr>
        <p:spPr>
          <a:xfrm>
            <a:off x="1432522" y="5372101"/>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35" name="object 35"/>
          <p:cNvSpPr/>
          <p:nvPr/>
        </p:nvSpPr>
        <p:spPr>
          <a:xfrm>
            <a:off x="1461093" y="56546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36" name="object 36"/>
          <p:cNvSpPr/>
          <p:nvPr/>
        </p:nvSpPr>
        <p:spPr>
          <a:xfrm>
            <a:off x="1432522" y="4567375"/>
            <a:ext cx="0" cy="1087755"/>
          </a:xfrm>
          <a:custGeom>
            <a:avLst/>
            <a:gdLst/>
            <a:ahLst/>
            <a:cxnLst/>
            <a:rect l="l" t="t" r="r" b="b"/>
            <a:pathLst>
              <a:path h="1087754">
                <a:moveTo>
                  <a:pt x="0" y="0"/>
                </a:moveTo>
                <a:lnTo>
                  <a:pt x="0" y="1087254"/>
                </a:lnTo>
              </a:path>
            </a:pathLst>
          </a:custGeom>
          <a:ln w="38094">
            <a:solidFill>
              <a:srgbClr val="000000"/>
            </a:solidFill>
          </a:ln>
        </p:spPr>
        <p:txBody>
          <a:bodyPr wrap="square" lIns="0" tIns="0" rIns="0" bIns="0" rtlCol="0"/>
          <a:lstStyle/>
          <a:p>
            <a:endParaRPr/>
          </a:p>
        </p:txBody>
      </p:sp>
      <p:sp>
        <p:nvSpPr>
          <p:cNvPr id="37" name="object 37"/>
          <p:cNvSpPr/>
          <p:nvPr/>
        </p:nvSpPr>
        <p:spPr>
          <a:xfrm>
            <a:off x="1205542" y="3305526"/>
            <a:ext cx="227329" cy="0"/>
          </a:xfrm>
          <a:custGeom>
            <a:avLst/>
            <a:gdLst/>
            <a:ahLst/>
            <a:cxnLst/>
            <a:rect l="l" t="t" r="r" b="b"/>
            <a:pathLst>
              <a:path w="227330">
                <a:moveTo>
                  <a:pt x="0" y="0"/>
                </a:moveTo>
                <a:lnTo>
                  <a:pt x="226979" y="0"/>
                </a:lnTo>
              </a:path>
            </a:pathLst>
          </a:custGeom>
          <a:ln w="38093">
            <a:solidFill>
              <a:srgbClr val="000000"/>
            </a:solidFill>
          </a:ln>
        </p:spPr>
        <p:txBody>
          <a:bodyPr wrap="square" lIns="0" tIns="0" rIns="0" bIns="0" rtlCol="0"/>
          <a:lstStyle/>
          <a:p>
            <a:endParaRPr/>
          </a:p>
        </p:txBody>
      </p:sp>
      <p:sp>
        <p:nvSpPr>
          <p:cNvPr id="38" name="object 38"/>
          <p:cNvSpPr/>
          <p:nvPr/>
        </p:nvSpPr>
        <p:spPr>
          <a:xfrm>
            <a:off x="1961084" y="3995971"/>
            <a:ext cx="0" cy="119380"/>
          </a:xfrm>
          <a:custGeom>
            <a:avLst/>
            <a:gdLst/>
            <a:ahLst/>
            <a:cxnLst/>
            <a:rect l="l" t="t" r="r" b="b"/>
            <a:pathLst>
              <a:path h="119379">
                <a:moveTo>
                  <a:pt x="0" y="119042"/>
                </a:moveTo>
                <a:lnTo>
                  <a:pt x="0" y="0"/>
                </a:lnTo>
              </a:path>
            </a:pathLst>
          </a:custGeom>
          <a:ln w="38094">
            <a:solidFill>
              <a:srgbClr val="000000"/>
            </a:solidFill>
          </a:ln>
        </p:spPr>
        <p:txBody>
          <a:bodyPr wrap="square" lIns="0" tIns="0" rIns="0" bIns="0" rtlCol="0"/>
          <a:lstStyle/>
          <a:p>
            <a:endParaRPr/>
          </a:p>
        </p:txBody>
      </p:sp>
      <p:sp>
        <p:nvSpPr>
          <p:cNvPr id="39" name="object 39"/>
          <p:cNvSpPr/>
          <p:nvPr/>
        </p:nvSpPr>
        <p:spPr>
          <a:xfrm>
            <a:off x="1429348" y="4115014"/>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40" name="object 40"/>
          <p:cNvSpPr/>
          <p:nvPr/>
        </p:nvSpPr>
        <p:spPr>
          <a:xfrm>
            <a:off x="2502344" y="4127712"/>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41" name="object 41"/>
          <p:cNvSpPr/>
          <p:nvPr/>
        </p:nvSpPr>
        <p:spPr>
          <a:xfrm>
            <a:off x="375398" y="1021501"/>
            <a:ext cx="2590800" cy="1593850"/>
          </a:xfrm>
          <a:custGeom>
            <a:avLst/>
            <a:gdLst/>
            <a:ahLst/>
            <a:cxnLst/>
            <a:rect l="l" t="t" r="r" b="b"/>
            <a:pathLst>
              <a:path w="2590800" h="1593850">
                <a:moveTo>
                  <a:pt x="0" y="1593579"/>
                </a:moveTo>
                <a:lnTo>
                  <a:pt x="2590428" y="1593579"/>
                </a:lnTo>
                <a:lnTo>
                  <a:pt x="2590428" y="0"/>
                </a:lnTo>
                <a:lnTo>
                  <a:pt x="0" y="0"/>
                </a:lnTo>
                <a:lnTo>
                  <a:pt x="0" y="1593579"/>
                </a:lnTo>
                <a:close/>
              </a:path>
            </a:pathLst>
          </a:custGeom>
          <a:ln w="38093">
            <a:solidFill>
              <a:srgbClr val="000000"/>
            </a:solidFill>
          </a:ln>
        </p:spPr>
        <p:txBody>
          <a:bodyPr wrap="square" lIns="0" tIns="0" rIns="0" bIns="0" rtlCol="0"/>
          <a:lstStyle/>
          <a:p>
            <a:endParaRPr/>
          </a:p>
        </p:txBody>
      </p:sp>
      <p:sp>
        <p:nvSpPr>
          <p:cNvPr id="42" name="object 42"/>
          <p:cNvSpPr/>
          <p:nvPr/>
        </p:nvSpPr>
        <p:spPr>
          <a:xfrm>
            <a:off x="3280107"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FF9900"/>
            </a:solidFill>
          </a:ln>
        </p:spPr>
        <p:txBody>
          <a:bodyPr wrap="square" lIns="0" tIns="0" rIns="0" bIns="0" rtlCol="0"/>
          <a:lstStyle/>
          <a:p>
            <a:endParaRPr/>
          </a:p>
        </p:txBody>
      </p:sp>
      <p:sp>
        <p:nvSpPr>
          <p:cNvPr id="43" name="object 43"/>
          <p:cNvSpPr txBox="1"/>
          <p:nvPr/>
        </p:nvSpPr>
        <p:spPr>
          <a:xfrm>
            <a:off x="3433629" y="2825738"/>
            <a:ext cx="749935" cy="199390"/>
          </a:xfrm>
          <a:prstGeom prst="rect">
            <a:avLst/>
          </a:prstGeom>
        </p:spPr>
        <p:txBody>
          <a:bodyPr vert="horz" wrap="square" lIns="0" tIns="0" rIns="0" bIns="0" rtlCol="0">
            <a:spAutoFit/>
          </a:bodyPr>
          <a:lstStyle/>
          <a:p>
            <a:pPr>
              <a:lnSpc>
                <a:spcPts val="1550"/>
              </a:lnSpc>
            </a:pPr>
            <a:r>
              <a:rPr sz="1400" b="1" dirty="0">
                <a:latin typeface="Arial"/>
                <a:cs typeface="Arial"/>
              </a:rPr>
              <a:t>P</a:t>
            </a:r>
            <a:r>
              <a:rPr sz="1400" b="1" spc="5" dirty="0">
                <a:latin typeface="Arial"/>
                <a:cs typeface="Arial"/>
              </a:rPr>
              <a:t>l</a:t>
            </a:r>
            <a:r>
              <a:rPr sz="1400" b="1" dirty="0">
                <a:latin typeface="Arial"/>
                <a:cs typeface="Arial"/>
              </a:rPr>
              <a:t>a</a:t>
            </a:r>
            <a:r>
              <a:rPr sz="1400" b="1" spc="-10" dirty="0">
                <a:latin typeface="Arial"/>
                <a:cs typeface="Arial"/>
              </a:rPr>
              <a:t>n</a:t>
            </a:r>
            <a:r>
              <a:rPr sz="1400" b="1" spc="-20" dirty="0">
                <a:latin typeface="Arial"/>
                <a:cs typeface="Arial"/>
              </a:rPr>
              <a:t>n</a:t>
            </a:r>
            <a:r>
              <a:rPr sz="1400" b="1" spc="5" dirty="0">
                <a:latin typeface="Arial"/>
                <a:cs typeface="Arial"/>
              </a:rPr>
              <a:t>i</a:t>
            </a:r>
            <a:r>
              <a:rPr sz="1400" b="1" spc="-10" dirty="0">
                <a:latin typeface="Arial"/>
                <a:cs typeface="Arial"/>
              </a:rPr>
              <a:t>ng</a:t>
            </a:r>
            <a:endParaRPr sz="1400">
              <a:latin typeface="Arial"/>
              <a:cs typeface="Arial"/>
            </a:endParaRPr>
          </a:p>
        </p:txBody>
      </p:sp>
      <p:sp>
        <p:nvSpPr>
          <p:cNvPr id="44" name="object 44"/>
          <p:cNvSpPr/>
          <p:nvPr/>
        </p:nvSpPr>
        <p:spPr>
          <a:xfrm>
            <a:off x="3621371"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45" name="object 45"/>
          <p:cNvSpPr/>
          <p:nvPr/>
        </p:nvSpPr>
        <p:spPr>
          <a:xfrm>
            <a:off x="3815018" y="3948355"/>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46" name="object 46"/>
          <p:cNvSpPr/>
          <p:nvPr/>
        </p:nvSpPr>
        <p:spPr>
          <a:xfrm>
            <a:off x="3815018" y="424834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47" name="object 47"/>
          <p:cNvSpPr/>
          <p:nvPr/>
        </p:nvSpPr>
        <p:spPr>
          <a:xfrm>
            <a:off x="3815018" y="3649956"/>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48" name="object 48"/>
          <p:cNvSpPr/>
          <p:nvPr/>
        </p:nvSpPr>
        <p:spPr>
          <a:xfrm>
            <a:off x="3664227" y="3745189"/>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49" name="object 49"/>
          <p:cNvSpPr/>
          <p:nvPr/>
        </p:nvSpPr>
        <p:spPr>
          <a:xfrm>
            <a:off x="3651529" y="4046763"/>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50" name="object 50"/>
          <p:cNvSpPr/>
          <p:nvPr/>
        </p:nvSpPr>
        <p:spPr>
          <a:xfrm>
            <a:off x="3664227" y="4329290"/>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51" name="object 51"/>
          <p:cNvSpPr/>
          <p:nvPr/>
        </p:nvSpPr>
        <p:spPr>
          <a:xfrm>
            <a:off x="3651529" y="3094424"/>
            <a:ext cx="0" cy="1947545"/>
          </a:xfrm>
          <a:custGeom>
            <a:avLst/>
            <a:gdLst/>
            <a:ahLst/>
            <a:cxnLst/>
            <a:rect l="l" t="t" r="r" b="b"/>
            <a:pathLst>
              <a:path h="1947545">
                <a:moveTo>
                  <a:pt x="0" y="0"/>
                </a:moveTo>
                <a:lnTo>
                  <a:pt x="0" y="1947533"/>
                </a:lnTo>
              </a:path>
            </a:pathLst>
          </a:custGeom>
          <a:ln w="38094">
            <a:solidFill>
              <a:srgbClr val="FF9900"/>
            </a:solidFill>
          </a:ln>
        </p:spPr>
        <p:txBody>
          <a:bodyPr wrap="square" lIns="0" tIns="0" rIns="0" bIns="0" rtlCol="0"/>
          <a:lstStyle/>
          <a:p>
            <a:endParaRPr/>
          </a:p>
        </p:txBody>
      </p:sp>
      <p:sp>
        <p:nvSpPr>
          <p:cNvPr id="52" name="object 52"/>
          <p:cNvSpPr/>
          <p:nvPr/>
        </p:nvSpPr>
        <p:spPr>
          <a:xfrm>
            <a:off x="3802321" y="4554678"/>
            <a:ext cx="831850" cy="179705"/>
          </a:xfrm>
          <a:custGeom>
            <a:avLst/>
            <a:gdLst/>
            <a:ahLst/>
            <a:cxnLst/>
            <a:rect l="l" t="t" r="r" b="b"/>
            <a:pathLst>
              <a:path w="831850" h="179704">
                <a:moveTo>
                  <a:pt x="0" y="179356"/>
                </a:moveTo>
                <a:lnTo>
                  <a:pt x="831730" y="179356"/>
                </a:lnTo>
                <a:lnTo>
                  <a:pt x="831730" y="0"/>
                </a:lnTo>
                <a:lnTo>
                  <a:pt x="0" y="0"/>
                </a:lnTo>
                <a:lnTo>
                  <a:pt x="0" y="179356"/>
                </a:lnTo>
                <a:close/>
              </a:path>
            </a:pathLst>
          </a:custGeom>
          <a:ln w="38093">
            <a:solidFill>
              <a:srgbClr val="FF9900"/>
            </a:solidFill>
          </a:ln>
        </p:spPr>
        <p:txBody>
          <a:bodyPr wrap="square" lIns="0" tIns="0" rIns="0" bIns="0" rtlCol="0"/>
          <a:lstStyle/>
          <a:p>
            <a:endParaRPr/>
          </a:p>
        </p:txBody>
      </p:sp>
      <p:sp>
        <p:nvSpPr>
          <p:cNvPr id="53" name="object 53"/>
          <p:cNvSpPr/>
          <p:nvPr/>
        </p:nvSpPr>
        <p:spPr>
          <a:xfrm>
            <a:off x="3651529" y="4640388"/>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54" name="object 54"/>
          <p:cNvSpPr/>
          <p:nvPr/>
        </p:nvSpPr>
        <p:spPr>
          <a:xfrm>
            <a:off x="3802321" y="4862600"/>
            <a:ext cx="831850" cy="179705"/>
          </a:xfrm>
          <a:custGeom>
            <a:avLst/>
            <a:gdLst/>
            <a:ahLst/>
            <a:cxnLst/>
            <a:rect l="l" t="t" r="r" b="b"/>
            <a:pathLst>
              <a:path w="831850" h="179704">
                <a:moveTo>
                  <a:pt x="0" y="179356"/>
                </a:moveTo>
                <a:lnTo>
                  <a:pt x="831730" y="179356"/>
                </a:lnTo>
                <a:lnTo>
                  <a:pt x="831730" y="0"/>
                </a:lnTo>
                <a:lnTo>
                  <a:pt x="0" y="0"/>
                </a:lnTo>
                <a:lnTo>
                  <a:pt x="0" y="179356"/>
                </a:lnTo>
                <a:close/>
              </a:path>
            </a:pathLst>
          </a:custGeom>
          <a:ln w="38093">
            <a:solidFill>
              <a:srgbClr val="FF9900"/>
            </a:solidFill>
          </a:ln>
        </p:spPr>
        <p:txBody>
          <a:bodyPr wrap="square" lIns="0" tIns="0" rIns="0" bIns="0" rtlCol="0"/>
          <a:lstStyle/>
          <a:p>
            <a:endParaRPr/>
          </a:p>
        </p:txBody>
      </p:sp>
      <p:sp>
        <p:nvSpPr>
          <p:cNvPr id="55" name="object 55"/>
          <p:cNvSpPr/>
          <p:nvPr/>
        </p:nvSpPr>
        <p:spPr>
          <a:xfrm>
            <a:off x="3651529" y="4986404"/>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56" name="object 56"/>
          <p:cNvSpPr/>
          <p:nvPr/>
        </p:nvSpPr>
        <p:spPr>
          <a:xfrm>
            <a:off x="4905474" y="3638843"/>
            <a:ext cx="679450" cy="358775"/>
          </a:xfrm>
          <a:custGeom>
            <a:avLst/>
            <a:gdLst/>
            <a:ahLst/>
            <a:cxnLst/>
            <a:rect l="l" t="t" r="r" b="b"/>
            <a:pathLst>
              <a:path w="679450" h="358775">
                <a:moveTo>
                  <a:pt x="0" y="358714"/>
                </a:moveTo>
                <a:lnTo>
                  <a:pt x="679352" y="358714"/>
                </a:lnTo>
                <a:lnTo>
                  <a:pt x="679352" y="0"/>
                </a:lnTo>
                <a:lnTo>
                  <a:pt x="0" y="0"/>
                </a:lnTo>
                <a:lnTo>
                  <a:pt x="0" y="358714"/>
                </a:lnTo>
                <a:close/>
              </a:path>
            </a:pathLst>
          </a:custGeom>
          <a:ln w="38093">
            <a:solidFill>
              <a:srgbClr val="FF9900"/>
            </a:solidFill>
          </a:ln>
        </p:spPr>
        <p:txBody>
          <a:bodyPr wrap="square" lIns="0" tIns="0" rIns="0" bIns="0" rtlCol="0"/>
          <a:lstStyle/>
          <a:p>
            <a:endParaRPr/>
          </a:p>
        </p:txBody>
      </p:sp>
      <p:sp>
        <p:nvSpPr>
          <p:cNvPr id="57" name="object 57"/>
          <p:cNvSpPr/>
          <p:nvPr/>
        </p:nvSpPr>
        <p:spPr>
          <a:xfrm>
            <a:off x="5283246"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FF9900"/>
            </a:solidFill>
          </a:ln>
        </p:spPr>
        <p:txBody>
          <a:bodyPr wrap="square" lIns="0" tIns="0" rIns="0" bIns="0" rtlCol="0"/>
          <a:lstStyle/>
          <a:p>
            <a:endParaRPr/>
          </a:p>
        </p:txBody>
      </p:sp>
      <p:sp>
        <p:nvSpPr>
          <p:cNvPr id="58" name="object 58"/>
          <p:cNvSpPr txBox="1"/>
          <p:nvPr/>
        </p:nvSpPr>
        <p:spPr>
          <a:xfrm>
            <a:off x="5423688" y="2825738"/>
            <a:ext cx="777875" cy="199390"/>
          </a:xfrm>
          <a:prstGeom prst="rect">
            <a:avLst/>
          </a:prstGeom>
        </p:spPr>
        <p:txBody>
          <a:bodyPr vert="horz" wrap="square" lIns="0" tIns="0" rIns="0" bIns="0" rtlCol="0">
            <a:spAutoFit/>
          </a:bodyPr>
          <a:lstStyle/>
          <a:p>
            <a:pPr>
              <a:lnSpc>
                <a:spcPts val="1550"/>
              </a:lnSpc>
            </a:pPr>
            <a:r>
              <a:rPr sz="1400" b="1" spc="-10" dirty="0">
                <a:latin typeface="Arial"/>
                <a:cs typeface="Arial"/>
              </a:rPr>
              <a:t>Logi</a:t>
            </a:r>
            <a:r>
              <a:rPr sz="1400" b="1" dirty="0">
                <a:latin typeface="Arial"/>
                <a:cs typeface="Arial"/>
              </a:rPr>
              <a:t>s</a:t>
            </a:r>
            <a:r>
              <a:rPr sz="1400" b="1" spc="-15" dirty="0">
                <a:latin typeface="Arial"/>
                <a:cs typeface="Arial"/>
              </a:rPr>
              <a:t>t</a:t>
            </a:r>
            <a:r>
              <a:rPr sz="1400" b="1" spc="5" dirty="0">
                <a:latin typeface="Arial"/>
                <a:cs typeface="Arial"/>
              </a:rPr>
              <a:t>i</a:t>
            </a:r>
            <a:r>
              <a:rPr sz="1400" b="1" spc="-15" dirty="0">
                <a:latin typeface="Arial"/>
                <a:cs typeface="Arial"/>
              </a:rPr>
              <a:t>c</a:t>
            </a:r>
            <a:r>
              <a:rPr sz="1400" b="1" dirty="0">
                <a:latin typeface="Arial"/>
                <a:cs typeface="Arial"/>
              </a:rPr>
              <a:t>s</a:t>
            </a:r>
            <a:endParaRPr sz="1400">
              <a:latin typeface="Arial"/>
              <a:cs typeface="Arial"/>
            </a:endParaRPr>
          </a:p>
        </p:txBody>
      </p:sp>
      <p:sp>
        <p:nvSpPr>
          <p:cNvPr id="59" name="object 59"/>
          <p:cNvSpPr/>
          <p:nvPr/>
        </p:nvSpPr>
        <p:spPr>
          <a:xfrm>
            <a:off x="7321304" y="2767453"/>
            <a:ext cx="1282700" cy="539750"/>
          </a:xfrm>
          <a:custGeom>
            <a:avLst/>
            <a:gdLst/>
            <a:ahLst/>
            <a:cxnLst/>
            <a:rect l="l" t="t" r="r" b="b"/>
            <a:pathLst>
              <a:path w="1282700" h="539750">
                <a:moveTo>
                  <a:pt x="0" y="539659"/>
                </a:moveTo>
                <a:lnTo>
                  <a:pt x="1282516" y="539659"/>
                </a:lnTo>
                <a:lnTo>
                  <a:pt x="1282516" y="0"/>
                </a:lnTo>
                <a:lnTo>
                  <a:pt x="0" y="0"/>
                </a:lnTo>
                <a:lnTo>
                  <a:pt x="0" y="539659"/>
                </a:lnTo>
                <a:close/>
              </a:path>
            </a:pathLst>
          </a:custGeom>
          <a:ln w="38093">
            <a:solidFill>
              <a:srgbClr val="FF9900"/>
            </a:solidFill>
          </a:ln>
        </p:spPr>
        <p:txBody>
          <a:bodyPr wrap="square" lIns="0" tIns="0" rIns="0" bIns="0" rtlCol="0"/>
          <a:lstStyle/>
          <a:p>
            <a:endParaRPr/>
          </a:p>
        </p:txBody>
      </p:sp>
      <p:sp>
        <p:nvSpPr>
          <p:cNvPr id="60" name="object 60"/>
          <p:cNvSpPr txBox="1"/>
          <p:nvPr/>
        </p:nvSpPr>
        <p:spPr>
          <a:xfrm>
            <a:off x="7627077" y="2834880"/>
            <a:ext cx="670560" cy="412750"/>
          </a:xfrm>
          <a:prstGeom prst="rect">
            <a:avLst/>
          </a:prstGeom>
        </p:spPr>
        <p:txBody>
          <a:bodyPr vert="horz" wrap="square" lIns="0" tIns="0" rIns="0" bIns="0" rtlCol="0">
            <a:spAutoFit/>
          </a:bodyPr>
          <a:lstStyle/>
          <a:p>
            <a:pPr>
              <a:lnSpc>
                <a:spcPts val="1550"/>
              </a:lnSpc>
            </a:pPr>
            <a:r>
              <a:rPr sz="1400" b="1" spc="-10" dirty="0">
                <a:latin typeface="Arial"/>
                <a:cs typeface="Arial"/>
              </a:rPr>
              <a:t>F</a:t>
            </a:r>
            <a:r>
              <a:rPr sz="1400" b="1" spc="5" dirty="0">
                <a:latin typeface="Arial"/>
                <a:cs typeface="Arial"/>
              </a:rPr>
              <a:t>i</a:t>
            </a:r>
            <a:r>
              <a:rPr sz="1400" b="1" spc="-10" dirty="0">
                <a:latin typeface="Arial"/>
                <a:cs typeface="Arial"/>
              </a:rPr>
              <a:t>n</a:t>
            </a:r>
            <a:r>
              <a:rPr sz="1400" b="1" spc="-15" dirty="0">
                <a:latin typeface="Arial"/>
                <a:cs typeface="Arial"/>
              </a:rPr>
              <a:t>a</a:t>
            </a:r>
            <a:r>
              <a:rPr sz="1400" b="1" spc="-10" dirty="0">
                <a:latin typeface="Arial"/>
                <a:cs typeface="Arial"/>
              </a:rPr>
              <a:t>n</a:t>
            </a:r>
            <a:r>
              <a:rPr sz="1400" b="1" spc="-5" dirty="0">
                <a:latin typeface="Arial"/>
                <a:cs typeface="Arial"/>
              </a:rPr>
              <a:t>c</a:t>
            </a:r>
            <a:r>
              <a:rPr sz="1400" b="1" dirty="0">
                <a:latin typeface="Arial"/>
                <a:cs typeface="Arial"/>
              </a:rPr>
              <a:t>e</a:t>
            </a:r>
            <a:endParaRPr sz="1400">
              <a:latin typeface="Arial"/>
              <a:cs typeface="Arial"/>
            </a:endParaRPr>
          </a:p>
          <a:p>
            <a:pPr marL="59055">
              <a:lnSpc>
                <a:spcPct val="100000"/>
              </a:lnSpc>
            </a:pPr>
            <a:r>
              <a:rPr sz="1400" b="1" spc="-5" dirty="0">
                <a:latin typeface="Arial"/>
                <a:cs typeface="Arial"/>
              </a:rPr>
              <a:t>Admin</a:t>
            </a:r>
            <a:endParaRPr sz="1400">
              <a:latin typeface="Arial"/>
              <a:cs typeface="Arial"/>
            </a:endParaRPr>
          </a:p>
        </p:txBody>
      </p:sp>
      <p:sp>
        <p:nvSpPr>
          <p:cNvPr id="61" name="object 61"/>
          <p:cNvSpPr/>
          <p:nvPr/>
        </p:nvSpPr>
        <p:spPr>
          <a:xfrm>
            <a:off x="5811807"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62" name="object 62"/>
          <p:cNvSpPr/>
          <p:nvPr/>
        </p:nvSpPr>
        <p:spPr>
          <a:xfrm>
            <a:off x="7937165"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63" name="object 63"/>
          <p:cNvSpPr/>
          <p:nvPr/>
        </p:nvSpPr>
        <p:spPr>
          <a:xfrm>
            <a:off x="6037199" y="3638843"/>
            <a:ext cx="679450" cy="358775"/>
          </a:xfrm>
          <a:custGeom>
            <a:avLst/>
            <a:gdLst/>
            <a:ahLst/>
            <a:cxnLst/>
            <a:rect l="l" t="t" r="r" b="b"/>
            <a:pathLst>
              <a:path w="679450" h="358775">
                <a:moveTo>
                  <a:pt x="0" y="358714"/>
                </a:moveTo>
                <a:lnTo>
                  <a:pt x="679352" y="358714"/>
                </a:lnTo>
                <a:lnTo>
                  <a:pt x="679352" y="0"/>
                </a:lnTo>
                <a:lnTo>
                  <a:pt x="0" y="0"/>
                </a:lnTo>
                <a:lnTo>
                  <a:pt x="0" y="358714"/>
                </a:lnTo>
                <a:close/>
              </a:path>
            </a:pathLst>
          </a:custGeom>
          <a:ln w="38093">
            <a:solidFill>
              <a:srgbClr val="FF9900"/>
            </a:solidFill>
          </a:ln>
        </p:spPr>
        <p:txBody>
          <a:bodyPr wrap="square" lIns="0" tIns="0" rIns="0" bIns="0" rtlCol="0"/>
          <a:lstStyle/>
          <a:p>
            <a:endParaRPr/>
          </a:p>
        </p:txBody>
      </p:sp>
      <p:sp>
        <p:nvSpPr>
          <p:cNvPr id="64" name="object 64"/>
          <p:cNvSpPr/>
          <p:nvPr/>
        </p:nvSpPr>
        <p:spPr>
          <a:xfrm>
            <a:off x="5811807" y="3100773"/>
            <a:ext cx="0" cy="417830"/>
          </a:xfrm>
          <a:custGeom>
            <a:avLst/>
            <a:gdLst/>
            <a:ahLst/>
            <a:cxnLst/>
            <a:rect l="l" t="t" r="r" b="b"/>
            <a:pathLst>
              <a:path h="417829">
                <a:moveTo>
                  <a:pt x="0" y="0"/>
                </a:moveTo>
                <a:lnTo>
                  <a:pt x="0" y="417441"/>
                </a:lnTo>
              </a:path>
            </a:pathLst>
          </a:custGeom>
          <a:ln w="38094">
            <a:solidFill>
              <a:srgbClr val="FF9900"/>
            </a:solidFill>
          </a:ln>
        </p:spPr>
        <p:txBody>
          <a:bodyPr wrap="square" lIns="0" tIns="0" rIns="0" bIns="0" rtlCol="0"/>
          <a:lstStyle/>
          <a:p>
            <a:endParaRPr/>
          </a:p>
        </p:txBody>
      </p:sp>
      <p:sp>
        <p:nvSpPr>
          <p:cNvPr id="65" name="object 65"/>
          <p:cNvSpPr/>
          <p:nvPr/>
        </p:nvSpPr>
        <p:spPr>
          <a:xfrm>
            <a:off x="5283245" y="3518215"/>
            <a:ext cx="1057275" cy="0"/>
          </a:xfrm>
          <a:custGeom>
            <a:avLst/>
            <a:gdLst/>
            <a:ahLst/>
            <a:cxnLst/>
            <a:rect l="l" t="t" r="r" b="b"/>
            <a:pathLst>
              <a:path w="1057275">
                <a:moveTo>
                  <a:pt x="0" y="0"/>
                </a:moveTo>
                <a:lnTo>
                  <a:pt x="1057123" y="0"/>
                </a:lnTo>
              </a:path>
            </a:pathLst>
          </a:custGeom>
          <a:ln w="38093">
            <a:solidFill>
              <a:srgbClr val="FF9900"/>
            </a:solidFill>
          </a:ln>
        </p:spPr>
        <p:txBody>
          <a:bodyPr wrap="square" lIns="0" tIns="0" rIns="0" bIns="0" rtlCol="0"/>
          <a:lstStyle/>
          <a:p>
            <a:endParaRPr/>
          </a:p>
        </p:txBody>
      </p:sp>
      <p:sp>
        <p:nvSpPr>
          <p:cNvPr id="66" name="object 66"/>
          <p:cNvSpPr/>
          <p:nvPr/>
        </p:nvSpPr>
        <p:spPr>
          <a:xfrm>
            <a:off x="5283245" y="3518215"/>
            <a:ext cx="0" cy="120650"/>
          </a:xfrm>
          <a:custGeom>
            <a:avLst/>
            <a:gdLst/>
            <a:ahLst/>
            <a:cxnLst/>
            <a:rect l="l" t="t" r="r" b="b"/>
            <a:pathLst>
              <a:path h="120650">
                <a:moveTo>
                  <a:pt x="0" y="0"/>
                </a:moveTo>
                <a:lnTo>
                  <a:pt x="0" y="120629"/>
                </a:lnTo>
              </a:path>
            </a:pathLst>
          </a:custGeom>
          <a:ln w="38094">
            <a:solidFill>
              <a:srgbClr val="FF9900"/>
            </a:solidFill>
          </a:ln>
        </p:spPr>
        <p:txBody>
          <a:bodyPr wrap="square" lIns="0" tIns="0" rIns="0" bIns="0" rtlCol="0"/>
          <a:lstStyle/>
          <a:p>
            <a:endParaRPr/>
          </a:p>
        </p:txBody>
      </p:sp>
      <p:sp>
        <p:nvSpPr>
          <p:cNvPr id="67" name="object 67"/>
          <p:cNvSpPr/>
          <p:nvPr/>
        </p:nvSpPr>
        <p:spPr>
          <a:xfrm>
            <a:off x="6340369" y="3518215"/>
            <a:ext cx="0" cy="120650"/>
          </a:xfrm>
          <a:custGeom>
            <a:avLst/>
            <a:gdLst/>
            <a:ahLst/>
            <a:cxnLst/>
            <a:rect l="l" t="t" r="r" b="b"/>
            <a:pathLst>
              <a:path h="120650">
                <a:moveTo>
                  <a:pt x="0" y="0"/>
                </a:moveTo>
                <a:lnTo>
                  <a:pt x="0" y="120629"/>
                </a:lnTo>
              </a:path>
            </a:pathLst>
          </a:custGeom>
          <a:ln w="38094">
            <a:solidFill>
              <a:srgbClr val="FF9900"/>
            </a:solidFill>
          </a:ln>
        </p:spPr>
        <p:txBody>
          <a:bodyPr wrap="square" lIns="0" tIns="0" rIns="0" bIns="0" rtlCol="0"/>
          <a:lstStyle/>
          <a:p>
            <a:endParaRPr/>
          </a:p>
        </p:txBody>
      </p:sp>
      <p:sp>
        <p:nvSpPr>
          <p:cNvPr id="68" name="object 68"/>
          <p:cNvSpPr/>
          <p:nvPr/>
        </p:nvSpPr>
        <p:spPr>
          <a:xfrm>
            <a:off x="5132454"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69" name="object 69"/>
          <p:cNvSpPr/>
          <p:nvPr/>
        </p:nvSpPr>
        <p:spPr>
          <a:xfrm>
            <a:off x="5132454"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70" name="object 70"/>
          <p:cNvSpPr/>
          <p:nvPr/>
        </p:nvSpPr>
        <p:spPr>
          <a:xfrm>
            <a:off x="5132454"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71" name="object 71"/>
          <p:cNvSpPr/>
          <p:nvPr/>
        </p:nvSpPr>
        <p:spPr>
          <a:xfrm>
            <a:off x="4980077" y="4210248"/>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72" name="object 72"/>
          <p:cNvSpPr/>
          <p:nvPr/>
        </p:nvSpPr>
        <p:spPr>
          <a:xfrm>
            <a:off x="4983251" y="4511822"/>
            <a:ext cx="149225" cy="0"/>
          </a:xfrm>
          <a:custGeom>
            <a:avLst/>
            <a:gdLst/>
            <a:ahLst/>
            <a:cxnLst/>
            <a:rect l="l" t="t" r="r" b="b"/>
            <a:pathLst>
              <a:path w="149225">
                <a:moveTo>
                  <a:pt x="0" y="0"/>
                </a:moveTo>
                <a:lnTo>
                  <a:pt x="149204" y="0"/>
                </a:lnTo>
              </a:path>
            </a:pathLst>
          </a:custGeom>
          <a:ln w="38093">
            <a:solidFill>
              <a:srgbClr val="FF9900"/>
            </a:solidFill>
          </a:ln>
        </p:spPr>
        <p:txBody>
          <a:bodyPr wrap="square" lIns="0" tIns="0" rIns="0" bIns="0" rtlCol="0"/>
          <a:lstStyle/>
          <a:p>
            <a:endParaRPr/>
          </a:p>
        </p:txBody>
      </p:sp>
      <p:sp>
        <p:nvSpPr>
          <p:cNvPr id="73" name="object 73"/>
          <p:cNvSpPr/>
          <p:nvPr/>
        </p:nvSpPr>
        <p:spPr>
          <a:xfrm>
            <a:off x="4980077" y="4794349"/>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74" name="object 74"/>
          <p:cNvSpPr/>
          <p:nvPr/>
        </p:nvSpPr>
        <p:spPr>
          <a:xfrm>
            <a:off x="6340369"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75" name="object 75"/>
          <p:cNvSpPr/>
          <p:nvPr/>
        </p:nvSpPr>
        <p:spPr>
          <a:xfrm>
            <a:off x="6340369"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76" name="object 76"/>
          <p:cNvSpPr/>
          <p:nvPr/>
        </p:nvSpPr>
        <p:spPr>
          <a:xfrm>
            <a:off x="6340369"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77" name="object 77"/>
          <p:cNvSpPr/>
          <p:nvPr/>
        </p:nvSpPr>
        <p:spPr>
          <a:xfrm>
            <a:off x="6187990" y="4210248"/>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78" name="object 78"/>
          <p:cNvSpPr/>
          <p:nvPr/>
        </p:nvSpPr>
        <p:spPr>
          <a:xfrm>
            <a:off x="6191165" y="4511822"/>
            <a:ext cx="149225" cy="0"/>
          </a:xfrm>
          <a:custGeom>
            <a:avLst/>
            <a:gdLst/>
            <a:ahLst/>
            <a:cxnLst/>
            <a:rect l="l" t="t" r="r" b="b"/>
            <a:pathLst>
              <a:path w="149225">
                <a:moveTo>
                  <a:pt x="0" y="0"/>
                </a:moveTo>
                <a:lnTo>
                  <a:pt x="149204" y="0"/>
                </a:lnTo>
              </a:path>
            </a:pathLst>
          </a:custGeom>
          <a:ln w="38093">
            <a:solidFill>
              <a:srgbClr val="FF9900"/>
            </a:solidFill>
          </a:ln>
        </p:spPr>
        <p:txBody>
          <a:bodyPr wrap="square" lIns="0" tIns="0" rIns="0" bIns="0" rtlCol="0"/>
          <a:lstStyle/>
          <a:p>
            <a:endParaRPr/>
          </a:p>
        </p:txBody>
      </p:sp>
      <p:sp>
        <p:nvSpPr>
          <p:cNvPr id="79" name="object 79"/>
          <p:cNvSpPr/>
          <p:nvPr/>
        </p:nvSpPr>
        <p:spPr>
          <a:xfrm>
            <a:off x="6187990" y="4794349"/>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80" name="object 80"/>
          <p:cNvSpPr/>
          <p:nvPr/>
        </p:nvSpPr>
        <p:spPr>
          <a:xfrm>
            <a:off x="4980077" y="4008670"/>
            <a:ext cx="0" cy="776605"/>
          </a:xfrm>
          <a:custGeom>
            <a:avLst/>
            <a:gdLst/>
            <a:ahLst/>
            <a:cxnLst/>
            <a:rect l="l" t="t" r="r" b="b"/>
            <a:pathLst>
              <a:path h="776604">
                <a:moveTo>
                  <a:pt x="0" y="0"/>
                </a:moveTo>
                <a:lnTo>
                  <a:pt x="0" y="776156"/>
                </a:lnTo>
              </a:path>
            </a:pathLst>
          </a:custGeom>
          <a:ln w="38094">
            <a:solidFill>
              <a:srgbClr val="FF9900"/>
            </a:solidFill>
          </a:ln>
        </p:spPr>
        <p:txBody>
          <a:bodyPr wrap="square" lIns="0" tIns="0" rIns="0" bIns="0" rtlCol="0"/>
          <a:lstStyle/>
          <a:p>
            <a:endParaRPr/>
          </a:p>
        </p:txBody>
      </p:sp>
      <p:sp>
        <p:nvSpPr>
          <p:cNvPr id="81" name="object 81"/>
          <p:cNvSpPr/>
          <p:nvPr/>
        </p:nvSpPr>
        <p:spPr>
          <a:xfrm>
            <a:off x="6187990" y="4008670"/>
            <a:ext cx="0" cy="776605"/>
          </a:xfrm>
          <a:custGeom>
            <a:avLst/>
            <a:gdLst/>
            <a:ahLst/>
            <a:cxnLst/>
            <a:rect l="l" t="t" r="r" b="b"/>
            <a:pathLst>
              <a:path h="776604">
                <a:moveTo>
                  <a:pt x="0" y="0"/>
                </a:moveTo>
                <a:lnTo>
                  <a:pt x="0" y="776156"/>
                </a:lnTo>
              </a:path>
            </a:pathLst>
          </a:custGeom>
          <a:ln w="38094">
            <a:solidFill>
              <a:srgbClr val="FF9900"/>
            </a:solidFill>
          </a:ln>
        </p:spPr>
        <p:txBody>
          <a:bodyPr wrap="square" lIns="0" tIns="0" rIns="0" bIns="0" rtlCol="0"/>
          <a:lstStyle/>
          <a:p>
            <a:endParaRPr/>
          </a:p>
        </p:txBody>
      </p:sp>
      <p:sp>
        <p:nvSpPr>
          <p:cNvPr id="82" name="object 82"/>
          <p:cNvSpPr/>
          <p:nvPr/>
        </p:nvSpPr>
        <p:spPr>
          <a:xfrm>
            <a:off x="7849865"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83" name="object 83"/>
          <p:cNvSpPr/>
          <p:nvPr/>
        </p:nvSpPr>
        <p:spPr>
          <a:xfrm>
            <a:off x="7849865"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84" name="object 84"/>
          <p:cNvSpPr/>
          <p:nvPr/>
        </p:nvSpPr>
        <p:spPr>
          <a:xfrm>
            <a:off x="7849865"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85" name="object 85"/>
          <p:cNvSpPr/>
          <p:nvPr/>
        </p:nvSpPr>
        <p:spPr>
          <a:xfrm>
            <a:off x="7699074" y="4210248"/>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86" name="object 86"/>
          <p:cNvSpPr/>
          <p:nvPr/>
        </p:nvSpPr>
        <p:spPr>
          <a:xfrm>
            <a:off x="7702249" y="4511822"/>
            <a:ext cx="147955" cy="0"/>
          </a:xfrm>
          <a:custGeom>
            <a:avLst/>
            <a:gdLst/>
            <a:ahLst/>
            <a:cxnLst/>
            <a:rect l="l" t="t" r="r" b="b"/>
            <a:pathLst>
              <a:path w="147954">
                <a:moveTo>
                  <a:pt x="0" y="0"/>
                </a:moveTo>
                <a:lnTo>
                  <a:pt x="147615" y="0"/>
                </a:lnTo>
              </a:path>
            </a:pathLst>
          </a:custGeom>
          <a:ln w="38093">
            <a:solidFill>
              <a:srgbClr val="FF9900"/>
            </a:solidFill>
          </a:ln>
        </p:spPr>
        <p:txBody>
          <a:bodyPr wrap="square" lIns="0" tIns="0" rIns="0" bIns="0" rtlCol="0"/>
          <a:lstStyle/>
          <a:p>
            <a:endParaRPr/>
          </a:p>
        </p:txBody>
      </p:sp>
      <p:sp>
        <p:nvSpPr>
          <p:cNvPr id="87" name="object 87"/>
          <p:cNvSpPr/>
          <p:nvPr/>
        </p:nvSpPr>
        <p:spPr>
          <a:xfrm>
            <a:off x="7699074" y="4794349"/>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88" name="object 88"/>
          <p:cNvSpPr/>
          <p:nvPr/>
        </p:nvSpPr>
        <p:spPr>
          <a:xfrm>
            <a:off x="7849865" y="5011799"/>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89" name="object 89"/>
          <p:cNvSpPr/>
          <p:nvPr/>
        </p:nvSpPr>
        <p:spPr>
          <a:xfrm>
            <a:off x="7699074" y="5126080"/>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90" name="object 90"/>
          <p:cNvSpPr/>
          <p:nvPr/>
        </p:nvSpPr>
        <p:spPr>
          <a:xfrm>
            <a:off x="7699074" y="3307113"/>
            <a:ext cx="0" cy="1841500"/>
          </a:xfrm>
          <a:custGeom>
            <a:avLst/>
            <a:gdLst/>
            <a:ahLst/>
            <a:cxnLst/>
            <a:rect l="l" t="t" r="r" b="b"/>
            <a:pathLst>
              <a:path h="1841500">
                <a:moveTo>
                  <a:pt x="0" y="0"/>
                </a:moveTo>
                <a:lnTo>
                  <a:pt x="0" y="1841188"/>
                </a:lnTo>
              </a:path>
            </a:pathLst>
          </a:custGeom>
          <a:ln w="38094">
            <a:solidFill>
              <a:srgbClr val="FF9900"/>
            </a:solidFill>
          </a:ln>
        </p:spPr>
        <p:txBody>
          <a:bodyPr wrap="square" lIns="0" tIns="0" rIns="0" bIns="0" rtlCol="0"/>
          <a:lstStyle/>
          <a:p>
            <a:endParaRPr/>
          </a:p>
        </p:txBody>
      </p:sp>
      <p:sp>
        <p:nvSpPr>
          <p:cNvPr id="91" name="object 91"/>
          <p:cNvSpPr/>
          <p:nvPr/>
        </p:nvSpPr>
        <p:spPr>
          <a:xfrm>
            <a:off x="3042017" y="2551591"/>
            <a:ext cx="5866765" cy="3270250"/>
          </a:xfrm>
          <a:custGeom>
            <a:avLst/>
            <a:gdLst/>
            <a:ahLst/>
            <a:cxnLst/>
            <a:rect l="l" t="t" r="r" b="b"/>
            <a:pathLst>
              <a:path w="5866765" h="3270250">
                <a:moveTo>
                  <a:pt x="544965" y="0"/>
                </a:moveTo>
                <a:lnTo>
                  <a:pt x="497948" y="2000"/>
                </a:lnTo>
                <a:lnTo>
                  <a:pt x="452041" y="7893"/>
                </a:lnTo>
                <a:lnTo>
                  <a:pt x="407407" y="17514"/>
                </a:lnTo>
                <a:lnTo>
                  <a:pt x="364210" y="30699"/>
                </a:lnTo>
                <a:lnTo>
                  <a:pt x="322614" y="47286"/>
                </a:lnTo>
                <a:lnTo>
                  <a:pt x="282782" y="67110"/>
                </a:lnTo>
                <a:lnTo>
                  <a:pt x="244879" y="90007"/>
                </a:lnTo>
                <a:lnTo>
                  <a:pt x="209067" y="115815"/>
                </a:lnTo>
                <a:lnTo>
                  <a:pt x="175510" y="144369"/>
                </a:lnTo>
                <a:lnTo>
                  <a:pt x="144373" y="175505"/>
                </a:lnTo>
                <a:lnTo>
                  <a:pt x="115818" y="209061"/>
                </a:lnTo>
                <a:lnTo>
                  <a:pt x="90010" y="244872"/>
                </a:lnTo>
                <a:lnTo>
                  <a:pt x="67111" y="282774"/>
                </a:lnTo>
                <a:lnTo>
                  <a:pt x="47287" y="322605"/>
                </a:lnTo>
                <a:lnTo>
                  <a:pt x="30700" y="364200"/>
                </a:lnTo>
                <a:lnTo>
                  <a:pt x="17514" y="407395"/>
                </a:lnTo>
                <a:lnTo>
                  <a:pt x="7893" y="452028"/>
                </a:lnTo>
                <a:lnTo>
                  <a:pt x="2000" y="497934"/>
                </a:lnTo>
                <a:lnTo>
                  <a:pt x="0" y="544949"/>
                </a:lnTo>
                <a:lnTo>
                  <a:pt x="0" y="2724748"/>
                </a:lnTo>
                <a:lnTo>
                  <a:pt x="2000" y="2771763"/>
                </a:lnTo>
                <a:lnTo>
                  <a:pt x="7893" y="2817669"/>
                </a:lnTo>
                <a:lnTo>
                  <a:pt x="17514" y="2862301"/>
                </a:lnTo>
                <a:lnTo>
                  <a:pt x="30700" y="2905497"/>
                </a:lnTo>
                <a:lnTo>
                  <a:pt x="47287" y="2947092"/>
                </a:lnTo>
                <a:lnTo>
                  <a:pt x="67111" y="2986922"/>
                </a:lnTo>
                <a:lnTo>
                  <a:pt x="90010" y="3024825"/>
                </a:lnTo>
                <a:lnTo>
                  <a:pt x="115818" y="3060635"/>
                </a:lnTo>
                <a:lnTo>
                  <a:pt x="144373" y="3094191"/>
                </a:lnTo>
                <a:lnTo>
                  <a:pt x="175510" y="3125327"/>
                </a:lnTo>
                <a:lnTo>
                  <a:pt x="209067" y="3153881"/>
                </a:lnTo>
                <a:lnTo>
                  <a:pt x="244879" y="3179689"/>
                </a:lnTo>
                <a:lnTo>
                  <a:pt x="282782" y="3202586"/>
                </a:lnTo>
                <a:lnTo>
                  <a:pt x="322614" y="3222410"/>
                </a:lnTo>
                <a:lnTo>
                  <a:pt x="364210" y="3238996"/>
                </a:lnTo>
                <a:lnTo>
                  <a:pt x="407407" y="3252182"/>
                </a:lnTo>
                <a:lnTo>
                  <a:pt x="452041" y="3261803"/>
                </a:lnTo>
                <a:lnTo>
                  <a:pt x="497948" y="3267695"/>
                </a:lnTo>
                <a:lnTo>
                  <a:pt x="544965" y="3269696"/>
                </a:lnTo>
                <a:lnTo>
                  <a:pt x="5321592" y="3269696"/>
                </a:lnTo>
                <a:lnTo>
                  <a:pt x="5368609" y="3267695"/>
                </a:lnTo>
                <a:lnTo>
                  <a:pt x="5414516" y="3261803"/>
                </a:lnTo>
                <a:lnTo>
                  <a:pt x="5459150" y="3252182"/>
                </a:lnTo>
                <a:lnTo>
                  <a:pt x="5502347" y="3238996"/>
                </a:lnTo>
                <a:lnTo>
                  <a:pt x="5543943" y="3222410"/>
                </a:lnTo>
                <a:lnTo>
                  <a:pt x="5583775" y="3202586"/>
                </a:lnTo>
                <a:lnTo>
                  <a:pt x="5621678" y="3179689"/>
                </a:lnTo>
                <a:lnTo>
                  <a:pt x="5657491" y="3153881"/>
                </a:lnTo>
                <a:lnTo>
                  <a:pt x="5691047" y="3125327"/>
                </a:lnTo>
                <a:lnTo>
                  <a:pt x="5722185" y="3094191"/>
                </a:lnTo>
                <a:lnTo>
                  <a:pt x="5750740" y="3060635"/>
                </a:lnTo>
                <a:lnTo>
                  <a:pt x="5776548" y="3024825"/>
                </a:lnTo>
                <a:lnTo>
                  <a:pt x="5799446" y="2986922"/>
                </a:lnTo>
                <a:lnTo>
                  <a:pt x="5819271" y="2947092"/>
                </a:lnTo>
                <a:lnTo>
                  <a:pt x="5835858" y="2905497"/>
                </a:lnTo>
                <a:lnTo>
                  <a:pt x="5849044" y="2862301"/>
                </a:lnTo>
                <a:lnTo>
                  <a:pt x="5858665" y="2817669"/>
                </a:lnTo>
                <a:lnTo>
                  <a:pt x="5864558" y="2771763"/>
                </a:lnTo>
                <a:lnTo>
                  <a:pt x="5866559" y="2724748"/>
                </a:lnTo>
                <a:lnTo>
                  <a:pt x="5866559" y="544949"/>
                </a:lnTo>
                <a:lnTo>
                  <a:pt x="5864558" y="497934"/>
                </a:lnTo>
                <a:lnTo>
                  <a:pt x="5858665" y="452028"/>
                </a:lnTo>
                <a:lnTo>
                  <a:pt x="5849044" y="407395"/>
                </a:lnTo>
                <a:lnTo>
                  <a:pt x="5835858" y="364200"/>
                </a:lnTo>
                <a:lnTo>
                  <a:pt x="5819271" y="322605"/>
                </a:lnTo>
                <a:lnTo>
                  <a:pt x="5799446" y="282774"/>
                </a:lnTo>
                <a:lnTo>
                  <a:pt x="5776548" y="244872"/>
                </a:lnTo>
                <a:lnTo>
                  <a:pt x="5750740" y="209061"/>
                </a:lnTo>
                <a:lnTo>
                  <a:pt x="5722185" y="175505"/>
                </a:lnTo>
                <a:lnTo>
                  <a:pt x="5691047" y="144369"/>
                </a:lnTo>
                <a:lnTo>
                  <a:pt x="5657491" y="115815"/>
                </a:lnTo>
                <a:lnTo>
                  <a:pt x="5621678" y="90007"/>
                </a:lnTo>
                <a:lnTo>
                  <a:pt x="5583775" y="67110"/>
                </a:lnTo>
                <a:lnTo>
                  <a:pt x="5543943" y="47286"/>
                </a:lnTo>
                <a:lnTo>
                  <a:pt x="5502347" y="30699"/>
                </a:lnTo>
                <a:lnTo>
                  <a:pt x="5459150" y="17514"/>
                </a:lnTo>
                <a:lnTo>
                  <a:pt x="5414516" y="7893"/>
                </a:lnTo>
                <a:lnTo>
                  <a:pt x="5368609" y="2000"/>
                </a:lnTo>
                <a:lnTo>
                  <a:pt x="5321592" y="0"/>
                </a:lnTo>
                <a:lnTo>
                  <a:pt x="544965" y="0"/>
                </a:lnTo>
                <a:close/>
              </a:path>
            </a:pathLst>
          </a:custGeom>
          <a:ln w="28570">
            <a:solidFill>
              <a:srgbClr val="FF9900"/>
            </a:solidFill>
          </a:ln>
        </p:spPr>
        <p:txBody>
          <a:bodyPr wrap="square" lIns="0" tIns="0" rIns="0" bIns="0" rtlCol="0"/>
          <a:lstStyle/>
          <a:p>
            <a:endParaRPr/>
          </a:p>
        </p:txBody>
      </p:sp>
      <p:sp>
        <p:nvSpPr>
          <p:cNvPr id="92" name="object 92"/>
          <p:cNvSpPr/>
          <p:nvPr/>
        </p:nvSpPr>
        <p:spPr>
          <a:xfrm>
            <a:off x="6546714" y="1021501"/>
            <a:ext cx="2286000" cy="1593850"/>
          </a:xfrm>
          <a:custGeom>
            <a:avLst/>
            <a:gdLst/>
            <a:ahLst/>
            <a:cxnLst/>
            <a:rect l="l" t="t" r="r" b="b"/>
            <a:pathLst>
              <a:path w="2286000" h="1593850">
                <a:moveTo>
                  <a:pt x="0" y="1593579"/>
                </a:moveTo>
                <a:lnTo>
                  <a:pt x="2285672" y="1593579"/>
                </a:lnTo>
                <a:lnTo>
                  <a:pt x="2285672" y="0"/>
                </a:lnTo>
                <a:lnTo>
                  <a:pt x="0" y="0"/>
                </a:lnTo>
                <a:lnTo>
                  <a:pt x="0" y="1593579"/>
                </a:lnTo>
                <a:close/>
              </a:path>
            </a:pathLst>
          </a:custGeom>
          <a:ln w="38093">
            <a:solidFill>
              <a:srgbClr val="FF9900"/>
            </a:solidFill>
          </a:ln>
        </p:spPr>
        <p:txBody>
          <a:bodyPr wrap="square" lIns="0" tIns="0" rIns="0" bIns="0" rtlCol="0"/>
          <a:lstStyle/>
          <a:p>
            <a:endParaRPr/>
          </a:p>
        </p:txBody>
      </p:sp>
      <p:sp>
        <p:nvSpPr>
          <p:cNvPr id="93" name="object 93"/>
          <p:cNvSpPr/>
          <p:nvPr/>
        </p:nvSpPr>
        <p:spPr>
          <a:xfrm>
            <a:off x="1365857" y="2618254"/>
            <a:ext cx="6574790" cy="3175"/>
          </a:xfrm>
          <a:custGeom>
            <a:avLst/>
            <a:gdLst/>
            <a:ahLst/>
            <a:cxnLst/>
            <a:rect l="l" t="t" r="r" b="b"/>
            <a:pathLst>
              <a:path w="6574790" h="3175">
                <a:moveTo>
                  <a:pt x="0" y="0"/>
                </a:moveTo>
                <a:lnTo>
                  <a:pt x="6574482" y="3173"/>
                </a:lnTo>
              </a:path>
            </a:pathLst>
          </a:custGeom>
          <a:ln w="38093">
            <a:solidFill>
              <a:srgbClr val="000000"/>
            </a:solidFill>
          </a:ln>
        </p:spPr>
        <p:txBody>
          <a:bodyPr wrap="square" lIns="0" tIns="0" rIns="0" bIns="0" rtlCol="0"/>
          <a:lstStyle/>
          <a:p>
            <a:endParaRPr/>
          </a:p>
        </p:txBody>
      </p:sp>
      <p:sp>
        <p:nvSpPr>
          <p:cNvPr id="94" name="object 94"/>
          <p:cNvSpPr/>
          <p:nvPr/>
        </p:nvSpPr>
        <p:spPr>
          <a:xfrm>
            <a:off x="4108663" y="1021501"/>
            <a:ext cx="1295400" cy="533400"/>
          </a:xfrm>
          <a:custGeom>
            <a:avLst/>
            <a:gdLst/>
            <a:ahLst/>
            <a:cxnLst/>
            <a:rect l="l" t="t" r="r" b="b"/>
            <a:pathLst>
              <a:path w="1295400" h="533400">
                <a:moveTo>
                  <a:pt x="0" y="0"/>
                </a:moveTo>
                <a:lnTo>
                  <a:pt x="1295214" y="0"/>
                </a:lnTo>
                <a:lnTo>
                  <a:pt x="1295214" y="533308"/>
                </a:lnTo>
                <a:lnTo>
                  <a:pt x="0" y="533308"/>
                </a:lnTo>
                <a:lnTo>
                  <a:pt x="0" y="0"/>
                </a:lnTo>
                <a:close/>
              </a:path>
            </a:pathLst>
          </a:custGeom>
          <a:solidFill>
            <a:srgbClr val="EBEBEB"/>
          </a:solidFill>
        </p:spPr>
        <p:txBody>
          <a:bodyPr wrap="square" lIns="0" tIns="0" rIns="0" bIns="0" rtlCol="0"/>
          <a:lstStyle/>
          <a:p>
            <a:endParaRPr/>
          </a:p>
        </p:txBody>
      </p:sp>
      <p:sp>
        <p:nvSpPr>
          <p:cNvPr id="95" name="object 95"/>
          <p:cNvSpPr/>
          <p:nvPr/>
        </p:nvSpPr>
        <p:spPr>
          <a:xfrm>
            <a:off x="4108663" y="1021499"/>
            <a:ext cx="1295400" cy="533400"/>
          </a:xfrm>
          <a:custGeom>
            <a:avLst/>
            <a:gdLst/>
            <a:ahLst/>
            <a:cxnLst/>
            <a:rect l="l" t="t" r="r" b="b"/>
            <a:pathLst>
              <a:path w="1295400" h="533400">
                <a:moveTo>
                  <a:pt x="0" y="533309"/>
                </a:moveTo>
                <a:lnTo>
                  <a:pt x="1295214" y="533309"/>
                </a:lnTo>
                <a:lnTo>
                  <a:pt x="1295214" y="0"/>
                </a:lnTo>
                <a:lnTo>
                  <a:pt x="0" y="0"/>
                </a:lnTo>
                <a:lnTo>
                  <a:pt x="0" y="533309"/>
                </a:lnTo>
                <a:close/>
              </a:path>
            </a:pathLst>
          </a:custGeom>
          <a:ln w="38093">
            <a:solidFill>
              <a:srgbClr val="000000"/>
            </a:solidFill>
          </a:ln>
        </p:spPr>
        <p:txBody>
          <a:bodyPr wrap="square" lIns="0" tIns="0" rIns="0" bIns="0" rtlCol="0"/>
          <a:lstStyle/>
          <a:p>
            <a:endParaRPr/>
          </a:p>
        </p:txBody>
      </p:sp>
      <p:sp>
        <p:nvSpPr>
          <p:cNvPr id="96" name="object 96"/>
          <p:cNvSpPr txBox="1"/>
          <p:nvPr/>
        </p:nvSpPr>
        <p:spPr>
          <a:xfrm>
            <a:off x="4223962" y="1056037"/>
            <a:ext cx="1062990" cy="452755"/>
          </a:xfrm>
          <a:prstGeom prst="rect">
            <a:avLst/>
          </a:prstGeom>
        </p:spPr>
        <p:txBody>
          <a:bodyPr vert="horz" wrap="square" lIns="0" tIns="12700" rIns="0" bIns="0" rtlCol="0">
            <a:spAutoFit/>
          </a:bodyPr>
          <a:lstStyle/>
          <a:p>
            <a:pPr marL="12700" marR="5080" indent="179705">
              <a:lnSpc>
                <a:spcPct val="100000"/>
              </a:lnSpc>
              <a:spcBef>
                <a:spcPts val="100"/>
              </a:spcBef>
            </a:pPr>
            <a:r>
              <a:rPr sz="1400" b="1" spc="-5" dirty="0">
                <a:latin typeface="Arial"/>
                <a:cs typeface="Arial"/>
              </a:rPr>
              <a:t>Incident  </a:t>
            </a:r>
            <a:r>
              <a:rPr sz="1400" b="1" spc="-10" dirty="0">
                <a:latin typeface="Arial"/>
                <a:cs typeface="Arial"/>
              </a:rPr>
              <a:t>Co</a:t>
            </a:r>
            <a:r>
              <a:rPr sz="1400" b="1" dirty="0">
                <a:latin typeface="Arial"/>
                <a:cs typeface="Arial"/>
              </a:rPr>
              <a:t>mma</a:t>
            </a:r>
            <a:r>
              <a:rPr sz="1400" b="1" spc="-10" dirty="0">
                <a:latin typeface="Arial"/>
                <a:cs typeface="Arial"/>
              </a:rPr>
              <a:t>nd</a:t>
            </a:r>
            <a:r>
              <a:rPr sz="1400" b="1" spc="-5" dirty="0">
                <a:latin typeface="Arial"/>
                <a:cs typeface="Arial"/>
              </a:rPr>
              <a:t>e</a:t>
            </a:r>
            <a:r>
              <a:rPr sz="1400" b="1" dirty="0">
                <a:latin typeface="Arial"/>
                <a:cs typeface="Arial"/>
              </a:rPr>
              <a:t>r</a:t>
            </a:r>
            <a:endParaRPr sz="1400">
              <a:latin typeface="Arial"/>
              <a:cs typeface="Arial"/>
            </a:endParaRPr>
          </a:p>
        </p:txBody>
      </p:sp>
      <p:sp>
        <p:nvSpPr>
          <p:cNvPr id="97" name="object 97"/>
          <p:cNvSpPr/>
          <p:nvPr/>
        </p:nvSpPr>
        <p:spPr>
          <a:xfrm>
            <a:off x="4754683" y="1578618"/>
            <a:ext cx="0" cy="1014730"/>
          </a:xfrm>
          <a:custGeom>
            <a:avLst/>
            <a:gdLst/>
            <a:ahLst/>
            <a:cxnLst/>
            <a:rect l="l" t="t" r="r" b="b"/>
            <a:pathLst>
              <a:path h="1014730">
                <a:moveTo>
                  <a:pt x="0" y="0"/>
                </a:moveTo>
                <a:lnTo>
                  <a:pt x="0" y="1014240"/>
                </a:lnTo>
              </a:path>
            </a:pathLst>
          </a:custGeom>
          <a:ln w="38094">
            <a:solidFill>
              <a:srgbClr val="000000"/>
            </a:solidFill>
          </a:ln>
        </p:spPr>
        <p:txBody>
          <a:bodyPr wrap="square" lIns="0" tIns="0" rIns="0" bIns="0" rtlCol="0"/>
          <a:lstStyle/>
          <a:p>
            <a:endParaRPr/>
          </a:p>
        </p:txBody>
      </p:sp>
      <p:sp>
        <p:nvSpPr>
          <p:cNvPr id="98" name="object 98"/>
          <p:cNvSpPr/>
          <p:nvPr/>
        </p:nvSpPr>
        <p:spPr>
          <a:xfrm>
            <a:off x="4754683" y="1980188"/>
            <a:ext cx="301625" cy="0"/>
          </a:xfrm>
          <a:custGeom>
            <a:avLst/>
            <a:gdLst/>
            <a:ahLst/>
            <a:cxnLst/>
            <a:rect l="l" t="t" r="r" b="b"/>
            <a:pathLst>
              <a:path w="301625">
                <a:moveTo>
                  <a:pt x="0" y="0"/>
                </a:moveTo>
                <a:lnTo>
                  <a:pt x="301582" y="0"/>
                </a:lnTo>
              </a:path>
            </a:pathLst>
          </a:custGeom>
          <a:ln w="38093">
            <a:solidFill>
              <a:srgbClr val="000000"/>
            </a:solidFill>
          </a:ln>
        </p:spPr>
        <p:txBody>
          <a:bodyPr wrap="square" lIns="0" tIns="0" rIns="0" bIns="0" rtlCol="0"/>
          <a:lstStyle/>
          <a:p>
            <a:endParaRPr/>
          </a:p>
        </p:txBody>
      </p:sp>
      <p:sp>
        <p:nvSpPr>
          <p:cNvPr id="99" name="object 99"/>
          <p:cNvSpPr/>
          <p:nvPr/>
        </p:nvSpPr>
        <p:spPr>
          <a:xfrm>
            <a:off x="4451515" y="2189702"/>
            <a:ext cx="303530" cy="0"/>
          </a:xfrm>
          <a:custGeom>
            <a:avLst/>
            <a:gdLst/>
            <a:ahLst/>
            <a:cxnLst/>
            <a:rect l="l" t="t" r="r" b="b"/>
            <a:pathLst>
              <a:path w="303529">
                <a:moveTo>
                  <a:pt x="0" y="0"/>
                </a:moveTo>
                <a:lnTo>
                  <a:pt x="303168" y="0"/>
                </a:lnTo>
              </a:path>
            </a:pathLst>
          </a:custGeom>
          <a:ln w="38093">
            <a:solidFill>
              <a:srgbClr val="000000"/>
            </a:solidFill>
          </a:ln>
        </p:spPr>
        <p:txBody>
          <a:bodyPr wrap="square" lIns="0" tIns="0" rIns="0" bIns="0" rtlCol="0"/>
          <a:lstStyle/>
          <a:p>
            <a:endParaRPr/>
          </a:p>
        </p:txBody>
      </p:sp>
      <p:sp>
        <p:nvSpPr>
          <p:cNvPr id="100" name="object 100"/>
          <p:cNvSpPr/>
          <p:nvPr/>
        </p:nvSpPr>
        <p:spPr>
          <a:xfrm>
            <a:off x="3118205" y="2064310"/>
            <a:ext cx="1333500" cy="349250"/>
          </a:xfrm>
          <a:custGeom>
            <a:avLst/>
            <a:gdLst/>
            <a:ahLst/>
            <a:cxnLst/>
            <a:rect l="l" t="t" r="r" b="b"/>
            <a:pathLst>
              <a:path w="1333500" h="349250">
                <a:moveTo>
                  <a:pt x="0" y="0"/>
                </a:moveTo>
                <a:lnTo>
                  <a:pt x="1333310" y="0"/>
                </a:lnTo>
                <a:lnTo>
                  <a:pt x="1333310" y="349191"/>
                </a:lnTo>
                <a:lnTo>
                  <a:pt x="0" y="349191"/>
                </a:lnTo>
                <a:lnTo>
                  <a:pt x="0" y="0"/>
                </a:lnTo>
                <a:close/>
              </a:path>
            </a:pathLst>
          </a:custGeom>
          <a:solidFill>
            <a:srgbClr val="EBEBEB"/>
          </a:solidFill>
        </p:spPr>
        <p:txBody>
          <a:bodyPr wrap="square" lIns="0" tIns="0" rIns="0" bIns="0" rtlCol="0"/>
          <a:lstStyle/>
          <a:p>
            <a:endParaRPr/>
          </a:p>
        </p:txBody>
      </p:sp>
      <p:sp>
        <p:nvSpPr>
          <p:cNvPr id="101" name="object 101"/>
          <p:cNvSpPr/>
          <p:nvPr/>
        </p:nvSpPr>
        <p:spPr>
          <a:xfrm>
            <a:off x="3118205" y="2064310"/>
            <a:ext cx="1333500" cy="349250"/>
          </a:xfrm>
          <a:custGeom>
            <a:avLst/>
            <a:gdLst/>
            <a:ahLst/>
            <a:cxnLst/>
            <a:rect l="l" t="t" r="r" b="b"/>
            <a:pathLst>
              <a:path w="1333500" h="349250">
                <a:moveTo>
                  <a:pt x="0" y="349191"/>
                </a:moveTo>
                <a:lnTo>
                  <a:pt x="1333308" y="349191"/>
                </a:lnTo>
                <a:lnTo>
                  <a:pt x="1333308" y="0"/>
                </a:lnTo>
                <a:lnTo>
                  <a:pt x="0" y="0"/>
                </a:lnTo>
                <a:lnTo>
                  <a:pt x="0" y="349191"/>
                </a:lnTo>
                <a:close/>
              </a:path>
            </a:pathLst>
          </a:custGeom>
          <a:ln w="38093">
            <a:solidFill>
              <a:srgbClr val="000000"/>
            </a:solidFill>
          </a:ln>
        </p:spPr>
        <p:txBody>
          <a:bodyPr wrap="square" lIns="0" tIns="0" rIns="0" bIns="0" rtlCol="0"/>
          <a:lstStyle/>
          <a:p>
            <a:endParaRPr/>
          </a:p>
        </p:txBody>
      </p:sp>
      <p:sp>
        <p:nvSpPr>
          <p:cNvPr id="102" name="object 102"/>
          <p:cNvSpPr txBox="1"/>
          <p:nvPr/>
        </p:nvSpPr>
        <p:spPr>
          <a:xfrm>
            <a:off x="3195410" y="2113513"/>
            <a:ext cx="1177925" cy="239395"/>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a:cs typeface="Arial"/>
              </a:rPr>
              <a:t>Safety</a:t>
            </a:r>
            <a:r>
              <a:rPr sz="1400" b="1" spc="-95" dirty="0">
                <a:latin typeface="Arial"/>
                <a:cs typeface="Arial"/>
              </a:rPr>
              <a:t> </a:t>
            </a:r>
            <a:r>
              <a:rPr sz="1400" b="1" spc="-5" dirty="0">
                <a:latin typeface="Arial"/>
                <a:cs typeface="Arial"/>
              </a:rPr>
              <a:t>Officer</a:t>
            </a:r>
            <a:endParaRPr sz="1400">
              <a:latin typeface="Arial"/>
              <a:cs typeface="Arial"/>
            </a:endParaRPr>
          </a:p>
        </p:txBody>
      </p:sp>
      <p:sp>
        <p:nvSpPr>
          <p:cNvPr id="103" name="object 103"/>
          <p:cNvSpPr/>
          <p:nvPr/>
        </p:nvSpPr>
        <p:spPr>
          <a:xfrm>
            <a:off x="4467387" y="1800831"/>
            <a:ext cx="303530" cy="0"/>
          </a:xfrm>
          <a:custGeom>
            <a:avLst/>
            <a:gdLst/>
            <a:ahLst/>
            <a:cxnLst/>
            <a:rect l="l" t="t" r="r" b="b"/>
            <a:pathLst>
              <a:path w="303529">
                <a:moveTo>
                  <a:pt x="0" y="0"/>
                </a:moveTo>
                <a:lnTo>
                  <a:pt x="303168" y="0"/>
                </a:lnTo>
              </a:path>
            </a:pathLst>
          </a:custGeom>
          <a:ln w="38093">
            <a:solidFill>
              <a:srgbClr val="000000"/>
            </a:solidFill>
          </a:ln>
        </p:spPr>
        <p:txBody>
          <a:bodyPr wrap="square" lIns="0" tIns="0" rIns="0" bIns="0" rtlCol="0"/>
          <a:lstStyle/>
          <a:p>
            <a:endParaRPr/>
          </a:p>
        </p:txBody>
      </p:sp>
      <p:sp>
        <p:nvSpPr>
          <p:cNvPr id="104" name="object 104"/>
          <p:cNvSpPr/>
          <p:nvPr/>
        </p:nvSpPr>
        <p:spPr>
          <a:xfrm>
            <a:off x="5056265" y="1630996"/>
            <a:ext cx="1338580" cy="690880"/>
          </a:xfrm>
          <a:custGeom>
            <a:avLst/>
            <a:gdLst/>
            <a:ahLst/>
            <a:cxnLst/>
            <a:rect l="l" t="t" r="r" b="b"/>
            <a:pathLst>
              <a:path w="1338579" h="690880">
                <a:moveTo>
                  <a:pt x="0" y="0"/>
                </a:moveTo>
                <a:lnTo>
                  <a:pt x="1338069" y="0"/>
                </a:lnTo>
                <a:lnTo>
                  <a:pt x="1338069" y="690445"/>
                </a:lnTo>
                <a:lnTo>
                  <a:pt x="0" y="690445"/>
                </a:lnTo>
                <a:lnTo>
                  <a:pt x="0" y="0"/>
                </a:lnTo>
                <a:close/>
              </a:path>
            </a:pathLst>
          </a:custGeom>
          <a:solidFill>
            <a:srgbClr val="EBEBEB"/>
          </a:solidFill>
        </p:spPr>
        <p:txBody>
          <a:bodyPr wrap="square" lIns="0" tIns="0" rIns="0" bIns="0" rtlCol="0"/>
          <a:lstStyle/>
          <a:p>
            <a:endParaRPr/>
          </a:p>
        </p:txBody>
      </p:sp>
      <p:sp>
        <p:nvSpPr>
          <p:cNvPr id="105" name="object 105"/>
          <p:cNvSpPr/>
          <p:nvPr/>
        </p:nvSpPr>
        <p:spPr>
          <a:xfrm>
            <a:off x="5056265" y="1630996"/>
            <a:ext cx="1338580" cy="690880"/>
          </a:xfrm>
          <a:custGeom>
            <a:avLst/>
            <a:gdLst/>
            <a:ahLst/>
            <a:cxnLst/>
            <a:rect l="l" t="t" r="r" b="b"/>
            <a:pathLst>
              <a:path w="1338579" h="690880">
                <a:moveTo>
                  <a:pt x="0" y="690445"/>
                </a:moveTo>
                <a:lnTo>
                  <a:pt x="1338070" y="690445"/>
                </a:lnTo>
                <a:lnTo>
                  <a:pt x="1338070" y="0"/>
                </a:lnTo>
                <a:lnTo>
                  <a:pt x="0" y="0"/>
                </a:lnTo>
                <a:lnTo>
                  <a:pt x="0" y="690445"/>
                </a:lnTo>
                <a:close/>
              </a:path>
            </a:pathLst>
          </a:custGeom>
          <a:ln w="38093">
            <a:solidFill>
              <a:srgbClr val="000000"/>
            </a:solidFill>
          </a:ln>
        </p:spPr>
        <p:txBody>
          <a:bodyPr wrap="square" lIns="0" tIns="0" rIns="0" bIns="0" rtlCol="0"/>
          <a:lstStyle/>
          <a:p>
            <a:endParaRPr/>
          </a:p>
        </p:txBody>
      </p:sp>
      <p:sp>
        <p:nvSpPr>
          <p:cNvPr id="106" name="object 106"/>
          <p:cNvSpPr txBox="1"/>
          <p:nvPr/>
        </p:nvSpPr>
        <p:spPr>
          <a:xfrm>
            <a:off x="5200706" y="1638106"/>
            <a:ext cx="1002665" cy="664845"/>
          </a:xfrm>
          <a:prstGeom prst="rect">
            <a:avLst/>
          </a:prstGeom>
        </p:spPr>
        <p:txBody>
          <a:bodyPr vert="horz" wrap="square" lIns="0" tIns="13970" rIns="0" bIns="0" rtlCol="0">
            <a:spAutoFit/>
          </a:bodyPr>
          <a:lstStyle/>
          <a:p>
            <a:pPr marL="12065" marR="5080" indent="-1905" algn="ctr">
              <a:lnSpc>
                <a:spcPct val="99600"/>
              </a:lnSpc>
              <a:spcBef>
                <a:spcPts val="110"/>
              </a:spcBef>
            </a:pPr>
            <a:r>
              <a:rPr sz="1400" b="1" spc="-5" dirty="0">
                <a:latin typeface="Arial"/>
                <a:cs typeface="Arial"/>
              </a:rPr>
              <a:t>Public  </a:t>
            </a:r>
            <a:r>
              <a:rPr sz="1400" b="1" spc="5" dirty="0">
                <a:latin typeface="Arial"/>
                <a:cs typeface="Arial"/>
              </a:rPr>
              <a:t>I</a:t>
            </a:r>
            <a:r>
              <a:rPr sz="1400" b="1" spc="-10" dirty="0">
                <a:latin typeface="Arial"/>
                <a:cs typeface="Arial"/>
              </a:rPr>
              <a:t>n</a:t>
            </a:r>
            <a:r>
              <a:rPr sz="1400" b="1" spc="-15" dirty="0">
                <a:latin typeface="Arial"/>
                <a:cs typeface="Arial"/>
              </a:rPr>
              <a:t>f</a:t>
            </a:r>
            <a:r>
              <a:rPr sz="1400" b="1" spc="-10" dirty="0">
                <a:latin typeface="Arial"/>
                <a:cs typeface="Arial"/>
              </a:rPr>
              <a:t>o</a:t>
            </a:r>
            <a:r>
              <a:rPr sz="1400" b="1" spc="5" dirty="0">
                <a:latin typeface="Arial"/>
                <a:cs typeface="Arial"/>
              </a:rPr>
              <a:t>r</a:t>
            </a:r>
            <a:r>
              <a:rPr sz="1400" b="1" dirty="0">
                <a:latin typeface="Arial"/>
                <a:cs typeface="Arial"/>
              </a:rPr>
              <a:t>ma</a:t>
            </a:r>
            <a:r>
              <a:rPr sz="1400" b="1" spc="-15" dirty="0">
                <a:latin typeface="Arial"/>
                <a:cs typeface="Arial"/>
              </a:rPr>
              <a:t>t</a:t>
            </a:r>
            <a:r>
              <a:rPr sz="1400" b="1" spc="5" dirty="0">
                <a:latin typeface="Arial"/>
                <a:cs typeface="Arial"/>
              </a:rPr>
              <a:t>i</a:t>
            </a:r>
            <a:r>
              <a:rPr sz="1400" b="1" spc="-10" dirty="0">
                <a:latin typeface="Arial"/>
                <a:cs typeface="Arial"/>
              </a:rPr>
              <a:t>on  </a:t>
            </a:r>
            <a:r>
              <a:rPr sz="1400" b="1" spc="-5" dirty="0">
                <a:latin typeface="Arial"/>
                <a:cs typeface="Arial"/>
              </a:rPr>
              <a:t>Officer</a:t>
            </a:r>
            <a:endParaRPr sz="1400">
              <a:latin typeface="Arial"/>
              <a:cs typeface="Arial"/>
            </a:endParaRPr>
          </a:p>
        </p:txBody>
      </p:sp>
      <p:sp>
        <p:nvSpPr>
          <p:cNvPr id="107" name="object 107"/>
          <p:cNvSpPr/>
          <p:nvPr/>
        </p:nvSpPr>
        <p:spPr>
          <a:xfrm>
            <a:off x="3118205" y="1635758"/>
            <a:ext cx="1333500" cy="344805"/>
          </a:xfrm>
          <a:custGeom>
            <a:avLst/>
            <a:gdLst/>
            <a:ahLst/>
            <a:cxnLst/>
            <a:rect l="l" t="t" r="r" b="b"/>
            <a:pathLst>
              <a:path w="1333500" h="344805">
                <a:moveTo>
                  <a:pt x="0" y="0"/>
                </a:moveTo>
                <a:lnTo>
                  <a:pt x="1333310" y="0"/>
                </a:lnTo>
                <a:lnTo>
                  <a:pt x="1333310" y="344429"/>
                </a:lnTo>
                <a:lnTo>
                  <a:pt x="0" y="344429"/>
                </a:lnTo>
                <a:lnTo>
                  <a:pt x="0" y="0"/>
                </a:lnTo>
                <a:close/>
              </a:path>
            </a:pathLst>
          </a:custGeom>
          <a:solidFill>
            <a:srgbClr val="EBEBEB"/>
          </a:solidFill>
        </p:spPr>
        <p:txBody>
          <a:bodyPr wrap="square" lIns="0" tIns="0" rIns="0" bIns="0" rtlCol="0"/>
          <a:lstStyle/>
          <a:p>
            <a:endParaRPr/>
          </a:p>
        </p:txBody>
      </p:sp>
      <p:sp>
        <p:nvSpPr>
          <p:cNvPr id="108" name="object 108"/>
          <p:cNvSpPr/>
          <p:nvPr/>
        </p:nvSpPr>
        <p:spPr>
          <a:xfrm>
            <a:off x="3118205" y="1635758"/>
            <a:ext cx="1333500" cy="344805"/>
          </a:xfrm>
          <a:custGeom>
            <a:avLst/>
            <a:gdLst/>
            <a:ahLst/>
            <a:cxnLst/>
            <a:rect l="l" t="t" r="r" b="b"/>
            <a:pathLst>
              <a:path w="1333500" h="344805">
                <a:moveTo>
                  <a:pt x="0" y="344429"/>
                </a:moveTo>
                <a:lnTo>
                  <a:pt x="1333308" y="344429"/>
                </a:lnTo>
                <a:lnTo>
                  <a:pt x="1333308" y="0"/>
                </a:lnTo>
                <a:lnTo>
                  <a:pt x="0" y="0"/>
                </a:lnTo>
                <a:lnTo>
                  <a:pt x="0" y="344429"/>
                </a:lnTo>
                <a:close/>
              </a:path>
            </a:pathLst>
          </a:custGeom>
          <a:ln w="38093">
            <a:solidFill>
              <a:srgbClr val="000000"/>
            </a:solidFill>
          </a:ln>
        </p:spPr>
        <p:txBody>
          <a:bodyPr wrap="square" lIns="0" tIns="0" rIns="0" bIns="0" rtlCol="0"/>
          <a:lstStyle/>
          <a:p>
            <a:endParaRPr/>
          </a:p>
        </p:txBody>
      </p:sp>
      <p:sp>
        <p:nvSpPr>
          <p:cNvPr id="109" name="object 109"/>
          <p:cNvSpPr txBox="1"/>
          <p:nvPr/>
        </p:nvSpPr>
        <p:spPr>
          <a:xfrm>
            <a:off x="3152744" y="1680771"/>
            <a:ext cx="1266825" cy="239395"/>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Arial"/>
                <a:cs typeface="Arial"/>
              </a:rPr>
              <a:t>Liaison</a:t>
            </a:r>
            <a:r>
              <a:rPr sz="1400" b="1" spc="-70" dirty="0">
                <a:latin typeface="Arial"/>
                <a:cs typeface="Arial"/>
              </a:rPr>
              <a:t> </a:t>
            </a:r>
            <a:r>
              <a:rPr sz="1400" b="1" spc="-5" dirty="0">
                <a:latin typeface="Arial"/>
                <a:cs typeface="Arial"/>
              </a:rPr>
              <a:t>Officer</a:t>
            </a:r>
            <a:endParaRPr sz="1400">
              <a:latin typeface="Arial"/>
              <a:cs typeface="Arial"/>
            </a:endParaRPr>
          </a:p>
        </p:txBody>
      </p:sp>
      <p:sp>
        <p:nvSpPr>
          <p:cNvPr id="110" name="object 110"/>
          <p:cNvSpPr/>
          <p:nvPr/>
        </p:nvSpPr>
        <p:spPr>
          <a:xfrm>
            <a:off x="223021" y="2551591"/>
            <a:ext cx="2743200" cy="3270250"/>
          </a:xfrm>
          <a:custGeom>
            <a:avLst/>
            <a:gdLst/>
            <a:ahLst/>
            <a:cxnLst/>
            <a:rect l="l" t="t" r="r" b="b"/>
            <a:pathLst>
              <a:path w="2743200" h="3270250">
                <a:moveTo>
                  <a:pt x="457134" y="0"/>
                </a:moveTo>
                <a:lnTo>
                  <a:pt x="410399" y="2360"/>
                </a:lnTo>
                <a:lnTo>
                  <a:pt x="365013" y="9288"/>
                </a:lnTo>
                <a:lnTo>
                  <a:pt x="321207" y="20553"/>
                </a:lnTo>
                <a:lnTo>
                  <a:pt x="279208" y="35926"/>
                </a:lnTo>
                <a:lnTo>
                  <a:pt x="239249" y="55177"/>
                </a:lnTo>
                <a:lnTo>
                  <a:pt x="201558" y="78076"/>
                </a:lnTo>
                <a:lnTo>
                  <a:pt x="166366" y="104393"/>
                </a:lnTo>
                <a:lnTo>
                  <a:pt x="133902" y="133898"/>
                </a:lnTo>
                <a:lnTo>
                  <a:pt x="104396" y="166361"/>
                </a:lnTo>
                <a:lnTo>
                  <a:pt x="78078" y="201553"/>
                </a:lnTo>
                <a:lnTo>
                  <a:pt x="55179" y="239243"/>
                </a:lnTo>
                <a:lnTo>
                  <a:pt x="35927" y="279201"/>
                </a:lnTo>
                <a:lnTo>
                  <a:pt x="20554" y="321198"/>
                </a:lnTo>
                <a:lnTo>
                  <a:pt x="9288" y="365004"/>
                </a:lnTo>
                <a:lnTo>
                  <a:pt x="2360" y="410389"/>
                </a:lnTo>
                <a:lnTo>
                  <a:pt x="0" y="457122"/>
                </a:lnTo>
                <a:lnTo>
                  <a:pt x="0" y="2812573"/>
                </a:lnTo>
                <a:lnTo>
                  <a:pt x="2360" y="2859307"/>
                </a:lnTo>
                <a:lnTo>
                  <a:pt x="9288" y="2904691"/>
                </a:lnTo>
                <a:lnTo>
                  <a:pt x="20554" y="2948497"/>
                </a:lnTo>
                <a:lnTo>
                  <a:pt x="35927" y="2990494"/>
                </a:lnTo>
                <a:lnTo>
                  <a:pt x="55179" y="3030453"/>
                </a:lnTo>
                <a:lnTo>
                  <a:pt x="78078" y="3068142"/>
                </a:lnTo>
                <a:lnTo>
                  <a:pt x="104396" y="3103334"/>
                </a:lnTo>
                <a:lnTo>
                  <a:pt x="133902" y="3135797"/>
                </a:lnTo>
                <a:lnTo>
                  <a:pt x="166366" y="3165302"/>
                </a:lnTo>
                <a:lnTo>
                  <a:pt x="201558" y="3191619"/>
                </a:lnTo>
                <a:lnTo>
                  <a:pt x="239249" y="3214518"/>
                </a:lnTo>
                <a:lnTo>
                  <a:pt x="279208" y="3233769"/>
                </a:lnTo>
                <a:lnTo>
                  <a:pt x="321207" y="3249142"/>
                </a:lnTo>
                <a:lnTo>
                  <a:pt x="365013" y="3260408"/>
                </a:lnTo>
                <a:lnTo>
                  <a:pt x="410399" y="3267335"/>
                </a:lnTo>
                <a:lnTo>
                  <a:pt x="457134" y="3269696"/>
                </a:lnTo>
                <a:lnTo>
                  <a:pt x="2285672" y="3269696"/>
                </a:lnTo>
                <a:lnTo>
                  <a:pt x="2332407" y="3267335"/>
                </a:lnTo>
                <a:lnTo>
                  <a:pt x="2377792" y="3260408"/>
                </a:lnTo>
                <a:lnTo>
                  <a:pt x="2421599" y="3249142"/>
                </a:lnTo>
                <a:lnTo>
                  <a:pt x="2463597" y="3233769"/>
                </a:lnTo>
                <a:lnTo>
                  <a:pt x="2503557" y="3214518"/>
                </a:lnTo>
                <a:lnTo>
                  <a:pt x="2541248" y="3191619"/>
                </a:lnTo>
                <a:lnTo>
                  <a:pt x="2576440" y="3165302"/>
                </a:lnTo>
                <a:lnTo>
                  <a:pt x="2608904" y="3135797"/>
                </a:lnTo>
                <a:lnTo>
                  <a:pt x="2638410" y="3103334"/>
                </a:lnTo>
                <a:lnTo>
                  <a:pt x="2664728" y="3068142"/>
                </a:lnTo>
                <a:lnTo>
                  <a:pt x="2687627" y="3030453"/>
                </a:lnTo>
                <a:lnTo>
                  <a:pt x="2706878" y="2990494"/>
                </a:lnTo>
                <a:lnTo>
                  <a:pt x="2722252" y="2948497"/>
                </a:lnTo>
                <a:lnTo>
                  <a:pt x="2733518" y="2904691"/>
                </a:lnTo>
                <a:lnTo>
                  <a:pt x="2740446" y="2859307"/>
                </a:lnTo>
                <a:lnTo>
                  <a:pt x="2742806" y="2812573"/>
                </a:lnTo>
                <a:lnTo>
                  <a:pt x="2742806" y="457122"/>
                </a:lnTo>
                <a:lnTo>
                  <a:pt x="2740446" y="410389"/>
                </a:lnTo>
                <a:lnTo>
                  <a:pt x="2733518" y="365004"/>
                </a:lnTo>
                <a:lnTo>
                  <a:pt x="2722252" y="321198"/>
                </a:lnTo>
                <a:lnTo>
                  <a:pt x="2706878" y="279201"/>
                </a:lnTo>
                <a:lnTo>
                  <a:pt x="2687627" y="239243"/>
                </a:lnTo>
                <a:lnTo>
                  <a:pt x="2664728" y="201553"/>
                </a:lnTo>
                <a:lnTo>
                  <a:pt x="2638410" y="166361"/>
                </a:lnTo>
                <a:lnTo>
                  <a:pt x="2608904" y="133898"/>
                </a:lnTo>
                <a:lnTo>
                  <a:pt x="2576440" y="104393"/>
                </a:lnTo>
                <a:lnTo>
                  <a:pt x="2541248" y="78076"/>
                </a:lnTo>
                <a:lnTo>
                  <a:pt x="2503557" y="55177"/>
                </a:lnTo>
                <a:lnTo>
                  <a:pt x="2463597" y="35926"/>
                </a:lnTo>
                <a:lnTo>
                  <a:pt x="2421599" y="20553"/>
                </a:lnTo>
                <a:lnTo>
                  <a:pt x="2377792" y="9288"/>
                </a:lnTo>
                <a:lnTo>
                  <a:pt x="2332407" y="2360"/>
                </a:lnTo>
                <a:lnTo>
                  <a:pt x="2285672" y="0"/>
                </a:lnTo>
                <a:lnTo>
                  <a:pt x="457134" y="0"/>
                </a:lnTo>
                <a:close/>
              </a:path>
            </a:pathLst>
          </a:custGeom>
          <a:ln w="38094">
            <a:solidFill>
              <a:srgbClr val="000000"/>
            </a:solidFill>
          </a:ln>
        </p:spPr>
        <p:txBody>
          <a:bodyPr wrap="square" lIns="0" tIns="0" rIns="0" bIns="0" rtlCol="0"/>
          <a:lstStyle/>
          <a:p>
            <a:endParaRPr/>
          </a:p>
        </p:txBody>
      </p:sp>
      <p:sp>
        <p:nvSpPr>
          <p:cNvPr id="111" name="object 111"/>
          <p:cNvSpPr/>
          <p:nvPr/>
        </p:nvSpPr>
        <p:spPr>
          <a:xfrm>
            <a:off x="903960"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000000"/>
            </a:solidFill>
          </a:ln>
        </p:spPr>
        <p:txBody>
          <a:bodyPr wrap="square" lIns="0" tIns="0" rIns="0" bIns="0" rtlCol="0"/>
          <a:lstStyle/>
          <a:p>
            <a:endParaRPr/>
          </a:p>
        </p:txBody>
      </p:sp>
      <p:sp>
        <p:nvSpPr>
          <p:cNvPr id="112" name="object 112"/>
          <p:cNvSpPr txBox="1"/>
          <p:nvPr/>
        </p:nvSpPr>
        <p:spPr>
          <a:xfrm>
            <a:off x="966627" y="2825738"/>
            <a:ext cx="937260" cy="199390"/>
          </a:xfrm>
          <a:prstGeom prst="rect">
            <a:avLst/>
          </a:prstGeom>
        </p:spPr>
        <p:txBody>
          <a:bodyPr vert="horz" wrap="square" lIns="0" tIns="0" rIns="0" bIns="0" rtlCol="0">
            <a:spAutoFit/>
          </a:bodyPr>
          <a:lstStyle/>
          <a:p>
            <a:pPr>
              <a:lnSpc>
                <a:spcPts val="1550"/>
              </a:lnSpc>
            </a:pPr>
            <a:r>
              <a:rPr sz="1400" b="1" dirty="0">
                <a:latin typeface="Arial"/>
                <a:cs typeface="Arial"/>
              </a:rPr>
              <a:t>O</a:t>
            </a:r>
            <a:r>
              <a:rPr sz="1400" b="1" spc="-10" dirty="0">
                <a:latin typeface="Arial"/>
                <a:cs typeface="Arial"/>
              </a:rPr>
              <a:t>p</a:t>
            </a:r>
            <a:r>
              <a:rPr sz="1400" b="1" dirty="0">
                <a:latin typeface="Arial"/>
                <a:cs typeface="Arial"/>
              </a:rPr>
              <a:t>e</a:t>
            </a:r>
            <a:r>
              <a:rPr sz="1400" b="1" spc="-10" dirty="0">
                <a:latin typeface="Arial"/>
                <a:cs typeface="Arial"/>
              </a:rPr>
              <a:t>r</a:t>
            </a:r>
            <a:r>
              <a:rPr sz="1400" b="1" spc="-5" dirty="0">
                <a:latin typeface="Arial"/>
                <a:cs typeface="Arial"/>
              </a:rPr>
              <a:t>a</a:t>
            </a:r>
            <a:r>
              <a:rPr sz="1400" b="1" spc="-15" dirty="0">
                <a:latin typeface="Arial"/>
                <a:cs typeface="Arial"/>
              </a:rPr>
              <a:t>t</a:t>
            </a:r>
            <a:r>
              <a:rPr sz="1400" b="1" spc="5" dirty="0">
                <a:latin typeface="Arial"/>
                <a:cs typeface="Arial"/>
              </a:rPr>
              <a:t>i</a:t>
            </a:r>
            <a:r>
              <a:rPr sz="1400" b="1" spc="-10" dirty="0">
                <a:latin typeface="Arial"/>
                <a:cs typeface="Arial"/>
              </a:rPr>
              <a:t>ons</a:t>
            </a:r>
            <a:endParaRPr sz="1400">
              <a:latin typeface="Arial"/>
              <a:cs typeface="Arial"/>
            </a:endParaRPr>
          </a:p>
        </p:txBody>
      </p:sp>
      <p:sp>
        <p:nvSpPr>
          <p:cNvPr id="113" name="object 113"/>
          <p:cNvSpPr/>
          <p:nvPr/>
        </p:nvSpPr>
        <p:spPr>
          <a:xfrm>
            <a:off x="1400777" y="2624604"/>
            <a:ext cx="0" cy="119380"/>
          </a:xfrm>
          <a:custGeom>
            <a:avLst/>
            <a:gdLst/>
            <a:ahLst/>
            <a:cxnLst/>
            <a:rect l="l" t="t" r="r" b="b"/>
            <a:pathLst>
              <a:path h="119380">
                <a:moveTo>
                  <a:pt x="0" y="0"/>
                </a:moveTo>
                <a:lnTo>
                  <a:pt x="0" y="119042"/>
                </a:lnTo>
              </a:path>
            </a:pathLst>
          </a:custGeom>
          <a:ln w="38094">
            <a:solidFill>
              <a:srgbClr val="000000"/>
            </a:solidFill>
          </a:ln>
        </p:spPr>
        <p:txBody>
          <a:bodyPr wrap="square" lIns="0" tIns="0" rIns="0" bIns="0" rtlCol="0"/>
          <a:lstStyle/>
          <a:p>
            <a:endParaRPr/>
          </a:p>
        </p:txBody>
      </p:sp>
      <p:sp>
        <p:nvSpPr>
          <p:cNvPr id="114" name="object 114"/>
          <p:cNvSpPr/>
          <p:nvPr/>
        </p:nvSpPr>
        <p:spPr>
          <a:xfrm>
            <a:off x="375398" y="3219816"/>
            <a:ext cx="830580" cy="179705"/>
          </a:xfrm>
          <a:custGeom>
            <a:avLst/>
            <a:gdLst/>
            <a:ahLst/>
            <a:cxnLst/>
            <a:rect l="l" t="t" r="r" b="b"/>
            <a:pathLst>
              <a:path w="830580" h="179704">
                <a:moveTo>
                  <a:pt x="0" y="179356"/>
                </a:moveTo>
                <a:lnTo>
                  <a:pt x="830144" y="179356"/>
                </a:lnTo>
                <a:lnTo>
                  <a:pt x="830144" y="0"/>
                </a:lnTo>
                <a:lnTo>
                  <a:pt x="0" y="0"/>
                </a:lnTo>
                <a:lnTo>
                  <a:pt x="0" y="179356"/>
                </a:lnTo>
                <a:close/>
              </a:path>
            </a:pathLst>
          </a:custGeom>
          <a:ln w="38093">
            <a:solidFill>
              <a:srgbClr val="000000"/>
            </a:solidFill>
          </a:ln>
        </p:spPr>
        <p:txBody>
          <a:bodyPr wrap="square" lIns="0" tIns="0" rIns="0" bIns="0" rtlCol="0"/>
          <a:lstStyle/>
          <a:p>
            <a:endParaRPr/>
          </a:p>
        </p:txBody>
      </p:sp>
      <p:sp>
        <p:nvSpPr>
          <p:cNvPr id="115" name="object 115"/>
          <p:cNvSpPr/>
          <p:nvPr/>
        </p:nvSpPr>
        <p:spPr>
          <a:xfrm>
            <a:off x="526190"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16" name="object 116"/>
          <p:cNvSpPr/>
          <p:nvPr/>
        </p:nvSpPr>
        <p:spPr>
          <a:xfrm>
            <a:off x="1659503"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17" name="object 117"/>
          <p:cNvSpPr/>
          <p:nvPr/>
        </p:nvSpPr>
        <p:spPr>
          <a:xfrm>
            <a:off x="1432522" y="3100773"/>
            <a:ext cx="0" cy="417830"/>
          </a:xfrm>
          <a:custGeom>
            <a:avLst/>
            <a:gdLst/>
            <a:ahLst/>
            <a:cxnLst/>
            <a:rect l="l" t="t" r="r" b="b"/>
            <a:pathLst>
              <a:path h="417829">
                <a:moveTo>
                  <a:pt x="0" y="0"/>
                </a:moveTo>
                <a:lnTo>
                  <a:pt x="0" y="417441"/>
                </a:lnTo>
              </a:path>
            </a:pathLst>
          </a:custGeom>
          <a:ln w="38094">
            <a:solidFill>
              <a:srgbClr val="000000"/>
            </a:solidFill>
          </a:ln>
        </p:spPr>
        <p:txBody>
          <a:bodyPr wrap="square" lIns="0" tIns="0" rIns="0" bIns="0" rtlCol="0"/>
          <a:lstStyle/>
          <a:p>
            <a:endParaRPr/>
          </a:p>
        </p:txBody>
      </p:sp>
      <p:sp>
        <p:nvSpPr>
          <p:cNvPr id="118" name="object 118"/>
          <p:cNvSpPr/>
          <p:nvPr/>
        </p:nvSpPr>
        <p:spPr>
          <a:xfrm>
            <a:off x="903961" y="3518215"/>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19" name="object 119"/>
          <p:cNvSpPr/>
          <p:nvPr/>
        </p:nvSpPr>
        <p:spPr>
          <a:xfrm>
            <a:off x="903961" y="3518215"/>
            <a:ext cx="0" cy="117475"/>
          </a:xfrm>
          <a:custGeom>
            <a:avLst/>
            <a:gdLst/>
            <a:ahLst/>
            <a:cxnLst/>
            <a:rect l="l" t="t" r="r" b="b"/>
            <a:pathLst>
              <a:path h="117475">
                <a:moveTo>
                  <a:pt x="0" y="0"/>
                </a:moveTo>
                <a:lnTo>
                  <a:pt x="0" y="117454"/>
                </a:lnTo>
              </a:path>
            </a:pathLst>
          </a:custGeom>
          <a:ln w="38094">
            <a:solidFill>
              <a:srgbClr val="000000"/>
            </a:solidFill>
          </a:ln>
        </p:spPr>
        <p:txBody>
          <a:bodyPr wrap="square" lIns="0" tIns="0" rIns="0" bIns="0" rtlCol="0"/>
          <a:lstStyle/>
          <a:p>
            <a:endParaRPr/>
          </a:p>
        </p:txBody>
      </p:sp>
      <p:sp>
        <p:nvSpPr>
          <p:cNvPr id="120" name="object 120"/>
          <p:cNvSpPr/>
          <p:nvPr/>
        </p:nvSpPr>
        <p:spPr>
          <a:xfrm>
            <a:off x="1961084" y="3518215"/>
            <a:ext cx="0" cy="120650"/>
          </a:xfrm>
          <a:custGeom>
            <a:avLst/>
            <a:gdLst/>
            <a:ahLst/>
            <a:cxnLst/>
            <a:rect l="l" t="t" r="r" b="b"/>
            <a:pathLst>
              <a:path h="120650">
                <a:moveTo>
                  <a:pt x="0" y="0"/>
                </a:moveTo>
                <a:lnTo>
                  <a:pt x="0" y="120630"/>
                </a:lnTo>
              </a:path>
            </a:pathLst>
          </a:custGeom>
          <a:ln w="38094">
            <a:solidFill>
              <a:srgbClr val="000000"/>
            </a:solidFill>
          </a:ln>
        </p:spPr>
        <p:txBody>
          <a:bodyPr wrap="square" lIns="0" tIns="0" rIns="0" bIns="0" rtlCol="0"/>
          <a:lstStyle/>
          <a:p>
            <a:endParaRPr/>
          </a:p>
        </p:txBody>
      </p:sp>
      <p:sp>
        <p:nvSpPr>
          <p:cNvPr id="121" name="object 121"/>
          <p:cNvSpPr/>
          <p:nvPr/>
        </p:nvSpPr>
        <p:spPr>
          <a:xfrm>
            <a:off x="1161098" y="4246754"/>
            <a:ext cx="528955" cy="298450"/>
          </a:xfrm>
          <a:custGeom>
            <a:avLst/>
            <a:gdLst/>
            <a:ahLst/>
            <a:cxnLst/>
            <a:rect l="l" t="t" r="r" b="b"/>
            <a:pathLst>
              <a:path w="528955" h="298450">
                <a:moveTo>
                  <a:pt x="0" y="298399"/>
                </a:moveTo>
                <a:lnTo>
                  <a:pt x="528561" y="298399"/>
                </a:lnTo>
                <a:lnTo>
                  <a:pt x="528561" y="0"/>
                </a:lnTo>
                <a:lnTo>
                  <a:pt x="0" y="0"/>
                </a:lnTo>
                <a:lnTo>
                  <a:pt x="0" y="298399"/>
                </a:lnTo>
                <a:close/>
              </a:path>
            </a:pathLst>
          </a:custGeom>
          <a:ln w="38093">
            <a:solidFill>
              <a:srgbClr val="000000"/>
            </a:solidFill>
          </a:ln>
        </p:spPr>
        <p:txBody>
          <a:bodyPr wrap="square" lIns="0" tIns="0" rIns="0" bIns="0" rtlCol="0"/>
          <a:lstStyle/>
          <a:p>
            <a:endParaRPr/>
          </a:p>
        </p:txBody>
      </p:sp>
      <p:sp>
        <p:nvSpPr>
          <p:cNvPr id="122" name="object 122"/>
          <p:cNvSpPr/>
          <p:nvPr/>
        </p:nvSpPr>
        <p:spPr>
          <a:xfrm>
            <a:off x="2294411" y="4261039"/>
            <a:ext cx="528955" cy="297180"/>
          </a:xfrm>
          <a:custGeom>
            <a:avLst/>
            <a:gdLst/>
            <a:ahLst/>
            <a:cxnLst/>
            <a:rect l="l" t="t" r="r" b="b"/>
            <a:pathLst>
              <a:path w="528955" h="297179">
                <a:moveTo>
                  <a:pt x="0" y="296812"/>
                </a:moveTo>
                <a:lnTo>
                  <a:pt x="528561" y="296812"/>
                </a:lnTo>
                <a:lnTo>
                  <a:pt x="528561" y="0"/>
                </a:lnTo>
                <a:lnTo>
                  <a:pt x="0" y="0"/>
                </a:lnTo>
                <a:lnTo>
                  <a:pt x="0" y="296812"/>
                </a:lnTo>
                <a:close/>
              </a:path>
            </a:pathLst>
          </a:custGeom>
          <a:ln w="38093">
            <a:solidFill>
              <a:srgbClr val="000000"/>
            </a:solidFill>
          </a:ln>
        </p:spPr>
        <p:txBody>
          <a:bodyPr wrap="square" lIns="0" tIns="0" rIns="0" bIns="0" rtlCol="0"/>
          <a:lstStyle/>
          <a:p>
            <a:endParaRPr/>
          </a:p>
        </p:txBody>
      </p:sp>
      <p:sp>
        <p:nvSpPr>
          <p:cNvPr id="123" name="object 123"/>
          <p:cNvSpPr/>
          <p:nvPr/>
        </p:nvSpPr>
        <p:spPr>
          <a:xfrm>
            <a:off x="1464268" y="4115014"/>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24" name="object 124"/>
          <p:cNvSpPr/>
          <p:nvPr/>
        </p:nvSpPr>
        <p:spPr>
          <a:xfrm>
            <a:off x="1611885" y="5275280"/>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25" name="object 125"/>
          <p:cNvSpPr/>
          <p:nvPr/>
        </p:nvSpPr>
        <p:spPr>
          <a:xfrm>
            <a:off x="1611885" y="55736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26" name="object 126"/>
          <p:cNvSpPr/>
          <p:nvPr/>
        </p:nvSpPr>
        <p:spPr>
          <a:xfrm>
            <a:off x="1611885" y="49768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27" name="object 127"/>
          <p:cNvSpPr/>
          <p:nvPr/>
        </p:nvSpPr>
        <p:spPr>
          <a:xfrm>
            <a:off x="1461093" y="50705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28" name="object 128"/>
          <p:cNvSpPr/>
          <p:nvPr/>
        </p:nvSpPr>
        <p:spPr>
          <a:xfrm>
            <a:off x="1432522" y="5372101"/>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29" name="object 129"/>
          <p:cNvSpPr/>
          <p:nvPr/>
        </p:nvSpPr>
        <p:spPr>
          <a:xfrm>
            <a:off x="1461093" y="56546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30" name="object 130"/>
          <p:cNvSpPr/>
          <p:nvPr/>
        </p:nvSpPr>
        <p:spPr>
          <a:xfrm>
            <a:off x="1432522" y="4567375"/>
            <a:ext cx="0" cy="1087755"/>
          </a:xfrm>
          <a:custGeom>
            <a:avLst/>
            <a:gdLst/>
            <a:ahLst/>
            <a:cxnLst/>
            <a:rect l="l" t="t" r="r" b="b"/>
            <a:pathLst>
              <a:path h="1087754">
                <a:moveTo>
                  <a:pt x="0" y="0"/>
                </a:moveTo>
                <a:lnTo>
                  <a:pt x="0" y="1087254"/>
                </a:lnTo>
              </a:path>
            </a:pathLst>
          </a:custGeom>
          <a:ln w="38094">
            <a:solidFill>
              <a:srgbClr val="000000"/>
            </a:solidFill>
          </a:ln>
        </p:spPr>
        <p:txBody>
          <a:bodyPr wrap="square" lIns="0" tIns="0" rIns="0" bIns="0" rtlCol="0"/>
          <a:lstStyle/>
          <a:p>
            <a:endParaRPr/>
          </a:p>
        </p:txBody>
      </p:sp>
      <p:sp>
        <p:nvSpPr>
          <p:cNvPr id="131" name="object 131"/>
          <p:cNvSpPr/>
          <p:nvPr/>
        </p:nvSpPr>
        <p:spPr>
          <a:xfrm>
            <a:off x="1205542" y="3305526"/>
            <a:ext cx="227329" cy="0"/>
          </a:xfrm>
          <a:custGeom>
            <a:avLst/>
            <a:gdLst/>
            <a:ahLst/>
            <a:cxnLst/>
            <a:rect l="l" t="t" r="r" b="b"/>
            <a:pathLst>
              <a:path w="227330">
                <a:moveTo>
                  <a:pt x="0" y="0"/>
                </a:moveTo>
                <a:lnTo>
                  <a:pt x="226979" y="0"/>
                </a:lnTo>
              </a:path>
            </a:pathLst>
          </a:custGeom>
          <a:ln w="38093">
            <a:solidFill>
              <a:srgbClr val="000000"/>
            </a:solidFill>
          </a:ln>
        </p:spPr>
        <p:txBody>
          <a:bodyPr wrap="square" lIns="0" tIns="0" rIns="0" bIns="0" rtlCol="0"/>
          <a:lstStyle/>
          <a:p>
            <a:endParaRPr/>
          </a:p>
        </p:txBody>
      </p:sp>
      <p:sp>
        <p:nvSpPr>
          <p:cNvPr id="132" name="object 132"/>
          <p:cNvSpPr/>
          <p:nvPr/>
        </p:nvSpPr>
        <p:spPr>
          <a:xfrm>
            <a:off x="1961084" y="3995971"/>
            <a:ext cx="0" cy="119380"/>
          </a:xfrm>
          <a:custGeom>
            <a:avLst/>
            <a:gdLst/>
            <a:ahLst/>
            <a:cxnLst/>
            <a:rect l="l" t="t" r="r" b="b"/>
            <a:pathLst>
              <a:path h="119379">
                <a:moveTo>
                  <a:pt x="0" y="119042"/>
                </a:moveTo>
                <a:lnTo>
                  <a:pt x="0" y="0"/>
                </a:lnTo>
              </a:path>
            </a:pathLst>
          </a:custGeom>
          <a:ln w="38094">
            <a:solidFill>
              <a:srgbClr val="000000"/>
            </a:solidFill>
          </a:ln>
        </p:spPr>
        <p:txBody>
          <a:bodyPr wrap="square" lIns="0" tIns="0" rIns="0" bIns="0" rtlCol="0"/>
          <a:lstStyle/>
          <a:p>
            <a:endParaRPr/>
          </a:p>
        </p:txBody>
      </p:sp>
      <p:sp>
        <p:nvSpPr>
          <p:cNvPr id="133" name="object 133"/>
          <p:cNvSpPr/>
          <p:nvPr/>
        </p:nvSpPr>
        <p:spPr>
          <a:xfrm>
            <a:off x="1429348" y="4115014"/>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34" name="object 134"/>
          <p:cNvSpPr/>
          <p:nvPr/>
        </p:nvSpPr>
        <p:spPr>
          <a:xfrm>
            <a:off x="2502344" y="4127712"/>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35" name="object 135"/>
          <p:cNvSpPr/>
          <p:nvPr/>
        </p:nvSpPr>
        <p:spPr>
          <a:xfrm>
            <a:off x="375398" y="1021501"/>
            <a:ext cx="2590800" cy="1593850"/>
          </a:xfrm>
          <a:custGeom>
            <a:avLst/>
            <a:gdLst/>
            <a:ahLst/>
            <a:cxnLst/>
            <a:rect l="l" t="t" r="r" b="b"/>
            <a:pathLst>
              <a:path w="2590800" h="1593850">
                <a:moveTo>
                  <a:pt x="0" y="1593579"/>
                </a:moveTo>
                <a:lnTo>
                  <a:pt x="2590428" y="1593579"/>
                </a:lnTo>
                <a:lnTo>
                  <a:pt x="2590428" y="0"/>
                </a:lnTo>
                <a:lnTo>
                  <a:pt x="0" y="0"/>
                </a:lnTo>
                <a:lnTo>
                  <a:pt x="0" y="1593579"/>
                </a:lnTo>
                <a:close/>
              </a:path>
            </a:pathLst>
          </a:custGeom>
          <a:ln w="38093">
            <a:solidFill>
              <a:srgbClr val="000000"/>
            </a:solidFill>
          </a:ln>
        </p:spPr>
        <p:txBody>
          <a:bodyPr wrap="square" lIns="0" tIns="0" rIns="0" bIns="0" rtlCol="0"/>
          <a:lstStyle/>
          <a:p>
            <a:endParaRPr/>
          </a:p>
        </p:txBody>
      </p:sp>
      <p:sp>
        <p:nvSpPr>
          <p:cNvPr id="136" name="object 136"/>
          <p:cNvSpPr/>
          <p:nvPr/>
        </p:nvSpPr>
        <p:spPr>
          <a:xfrm>
            <a:off x="223021" y="2551591"/>
            <a:ext cx="2743200" cy="3270250"/>
          </a:xfrm>
          <a:custGeom>
            <a:avLst/>
            <a:gdLst/>
            <a:ahLst/>
            <a:cxnLst/>
            <a:rect l="l" t="t" r="r" b="b"/>
            <a:pathLst>
              <a:path w="2743200" h="3270250">
                <a:moveTo>
                  <a:pt x="457134" y="0"/>
                </a:moveTo>
                <a:lnTo>
                  <a:pt x="410399" y="2360"/>
                </a:lnTo>
                <a:lnTo>
                  <a:pt x="365013" y="9288"/>
                </a:lnTo>
                <a:lnTo>
                  <a:pt x="321207" y="20553"/>
                </a:lnTo>
                <a:lnTo>
                  <a:pt x="279208" y="35926"/>
                </a:lnTo>
                <a:lnTo>
                  <a:pt x="239249" y="55177"/>
                </a:lnTo>
                <a:lnTo>
                  <a:pt x="201558" y="78076"/>
                </a:lnTo>
                <a:lnTo>
                  <a:pt x="166366" y="104393"/>
                </a:lnTo>
                <a:lnTo>
                  <a:pt x="133902" y="133898"/>
                </a:lnTo>
                <a:lnTo>
                  <a:pt x="104396" y="166361"/>
                </a:lnTo>
                <a:lnTo>
                  <a:pt x="78078" y="201553"/>
                </a:lnTo>
                <a:lnTo>
                  <a:pt x="55179" y="239243"/>
                </a:lnTo>
                <a:lnTo>
                  <a:pt x="35927" y="279201"/>
                </a:lnTo>
                <a:lnTo>
                  <a:pt x="20554" y="321198"/>
                </a:lnTo>
                <a:lnTo>
                  <a:pt x="9288" y="365004"/>
                </a:lnTo>
                <a:lnTo>
                  <a:pt x="2360" y="410389"/>
                </a:lnTo>
                <a:lnTo>
                  <a:pt x="0" y="457122"/>
                </a:lnTo>
                <a:lnTo>
                  <a:pt x="0" y="2812573"/>
                </a:lnTo>
                <a:lnTo>
                  <a:pt x="2360" y="2859307"/>
                </a:lnTo>
                <a:lnTo>
                  <a:pt x="9288" y="2904691"/>
                </a:lnTo>
                <a:lnTo>
                  <a:pt x="20554" y="2948497"/>
                </a:lnTo>
                <a:lnTo>
                  <a:pt x="35927" y="2990494"/>
                </a:lnTo>
                <a:lnTo>
                  <a:pt x="55179" y="3030453"/>
                </a:lnTo>
                <a:lnTo>
                  <a:pt x="78078" y="3068142"/>
                </a:lnTo>
                <a:lnTo>
                  <a:pt x="104396" y="3103334"/>
                </a:lnTo>
                <a:lnTo>
                  <a:pt x="133902" y="3135797"/>
                </a:lnTo>
                <a:lnTo>
                  <a:pt x="166366" y="3165302"/>
                </a:lnTo>
                <a:lnTo>
                  <a:pt x="201558" y="3191619"/>
                </a:lnTo>
                <a:lnTo>
                  <a:pt x="239249" y="3214518"/>
                </a:lnTo>
                <a:lnTo>
                  <a:pt x="279208" y="3233769"/>
                </a:lnTo>
                <a:lnTo>
                  <a:pt x="321207" y="3249142"/>
                </a:lnTo>
                <a:lnTo>
                  <a:pt x="365013" y="3260408"/>
                </a:lnTo>
                <a:lnTo>
                  <a:pt x="410399" y="3267335"/>
                </a:lnTo>
                <a:lnTo>
                  <a:pt x="457134" y="3269696"/>
                </a:lnTo>
                <a:lnTo>
                  <a:pt x="2285672" y="3269696"/>
                </a:lnTo>
                <a:lnTo>
                  <a:pt x="2332407" y="3267335"/>
                </a:lnTo>
                <a:lnTo>
                  <a:pt x="2377792" y="3260408"/>
                </a:lnTo>
                <a:lnTo>
                  <a:pt x="2421599" y="3249142"/>
                </a:lnTo>
                <a:lnTo>
                  <a:pt x="2463597" y="3233769"/>
                </a:lnTo>
                <a:lnTo>
                  <a:pt x="2503557" y="3214518"/>
                </a:lnTo>
                <a:lnTo>
                  <a:pt x="2541248" y="3191619"/>
                </a:lnTo>
                <a:lnTo>
                  <a:pt x="2576440" y="3165302"/>
                </a:lnTo>
                <a:lnTo>
                  <a:pt x="2608904" y="3135797"/>
                </a:lnTo>
                <a:lnTo>
                  <a:pt x="2638410" y="3103334"/>
                </a:lnTo>
                <a:lnTo>
                  <a:pt x="2664728" y="3068142"/>
                </a:lnTo>
                <a:lnTo>
                  <a:pt x="2687627" y="3030453"/>
                </a:lnTo>
                <a:lnTo>
                  <a:pt x="2706878" y="2990494"/>
                </a:lnTo>
                <a:lnTo>
                  <a:pt x="2722252" y="2948497"/>
                </a:lnTo>
                <a:lnTo>
                  <a:pt x="2733518" y="2904691"/>
                </a:lnTo>
                <a:lnTo>
                  <a:pt x="2740446" y="2859307"/>
                </a:lnTo>
                <a:lnTo>
                  <a:pt x="2742806" y="2812573"/>
                </a:lnTo>
                <a:lnTo>
                  <a:pt x="2742806" y="457122"/>
                </a:lnTo>
                <a:lnTo>
                  <a:pt x="2740446" y="410389"/>
                </a:lnTo>
                <a:lnTo>
                  <a:pt x="2733518" y="365004"/>
                </a:lnTo>
                <a:lnTo>
                  <a:pt x="2722252" y="321198"/>
                </a:lnTo>
                <a:lnTo>
                  <a:pt x="2706878" y="279201"/>
                </a:lnTo>
                <a:lnTo>
                  <a:pt x="2687627" y="239243"/>
                </a:lnTo>
                <a:lnTo>
                  <a:pt x="2664728" y="201553"/>
                </a:lnTo>
                <a:lnTo>
                  <a:pt x="2638410" y="166361"/>
                </a:lnTo>
                <a:lnTo>
                  <a:pt x="2608904" y="133898"/>
                </a:lnTo>
                <a:lnTo>
                  <a:pt x="2576440" y="104393"/>
                </a:lnTo>
                <a:lnTo>
                  <a:pt x="2541248" y="78076"/>
                </a:lnTo>
                <a:lnTo>
                  <a:pt x="2503557" y="55177"/>
                </a:lnTo>
                <a:lnTo>
                  <a:pt x="2463597" y="35926"/>
                </a:lnTo>
                <a:lnTo>
                  <a:pt x="2421599" y="20553"/>
                </a:lnTo>
                <a:lnTo>
                  <a:pt x="2377792" y="9288"/>
                </a:lnTo>
                <a:lnTo>
                  <a:pt x="2332407" y="2360"/>
                </a:lnTo>
                <a:lnTo>
                  <a:pt x="2285672" y="0"/>
                </a:lnTo>
                <a:lnTo>
                  <a:pt x="457134" y="0"/>
                </a:lnTo>
                <a:close/>
              </a:path>
            </a:pathLst>
          </a:custGeom>
          <a:ln w="38094">
            <a:solidFill>
              <a:srgbClr val="000000"/>
            </a:solidFill>
          </a:ln>
        </p:spPr>
        <p:txBody>
          <a:bodyPr wrap="square" lIns="0" tIns="0" rIns="0" bIns="0" rtlCol="0"/>
          <a:lstStyle/>
          <a:p>
            <a:endParaRPr/>
          </a:p>
        </p:txBody>
      </p:sp>
      <p:sp>
        <p:nvSpPr>
          <p:cNvPr id="137" name="object 137"/>
          <p:cNvSpPr/>
          <p:nvPr/>
        </p:nvSpPr>
        <p:spPr>
          <a:xfrm>
            <a:off x="903960"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000000"/>
            </a:solidFill>
          </a:ln>
        </p:spPr>
        <p:txBody>
          <a:bodyPr wrap="square" lIns="0" tIns="0" rIns="0" bIns="0" rtlCol="0"/>
          <a:lstStyle/>
          <a:p>
            <a:endParaRPr/>
          </a:p>
        </p:txBody>
      </p:sp>
      <p:sp>
        <p:nvSpPr>
          <p:cNvPr id="138" name="object 138"/>
          <p:cNvSpPr txBox="1"/>
          <p:nvPr/>
        </p:nvSpPr>
        <p:spPr>
          <a:xfrm>
            <a:off x="966627" y="2825738"/>
            <a:ext cx="937260" cy="199390"/>
          </a:xfrm>
          <a:prstGeom prst="rect">
            <a:avLst/>
          </a:prstGeom>
        </p:spPr>
        <p:txBody>
          <a:bodyPr vert="horz" wrap="square" lIns="0" tIns="0" rIns="0" bIns="0" rtlCol="0">
            <a:spAutoFit/>
          </a:bodyPr>
          <a:lstStyle/>
          <a:p>
            <a:pPr>
              <a:lnSpc>
                <a:spcPts val="1550"/>
              </a:lnSpc>
            </a:pPr>
            <a:r>
              <a:rPr sz="1400" b="1" dirty="0">
                <a:latin typeface="Arial"/>
                <a:cs typeface="Arial"/>
              </a:rPr>
              <a:t>O</a:t>
            </a:r>
            <a:r>
              <a:rPr sz="1400" b="1" spc="-10" dirty="0">
                <a:latin typeface="Arial"/>
                <a:cs typeface="Arial"/>
              </a:rPr>
              <a:t>p</a:t>
            </a:r>
            <a:r>
              <a:rPr sz="1400" b="1" dirty="0">
                <a:latin typeface="Arial"/>
                <a:cs typeface="Arial"/>
              </a:rPr>
              <a:t>e</a:t>
            </a:r>
            <a:r>
              <a:rPr sz="1400" b="1" spc="-10" dirty="0">
                <a:latin typeface="Arial"/>
                <a:cs typeface="Arial"/>
              </a:rPr>
              <a:t>r</a:t>
            </a:r>
            <a:r>
              <a:rPr sz="1400" b="1" spc="-5" dirty="0">
                <a:latin typeface="Arial"/>
                <a:cs typeface="Arial"/>
              </a:rPr>
              <a:t>a</a:t>
            </a:r>
            <a:r>
              <a:rPr sz="1400" b="1" spc="-15" dirty="0">
                <a:latin typeface="Arial"/>
                <a:cs typeface="Arial"/>
              </a:rPr>
              <a:t>t</a:t>
            </a:r>
            <a:r>
              <a:rPr sz="1400" b="1" spc="5" dirty="0">
                <a:latin typeface="Arial"/>
                <a:cs typeface="Arial"/>
              </a:rPr>
              <a:t>i</a:t>
            </a:r>
            <a:r>
              <a:rPr sz="1400" b="1" spc="-10" dirty="0">
                <a:latin typeface="Arial"/>
                <a:cs typeface="Arial"/>
              </a:rPr>
              <a:t>ons</a:t>
            </a:r>
            <a:endParaRPr sz="1400">
              <a:latin typeface="Arial"/>
              <a:cs typeface="Arial"/>
            </a:endParaRPr>
          </a:p>
        </p:txBody>
      </p:sp>
      <p:sp>
        <p:nvSpPr>
          <p:cNvPr id="139" name="object 139"/>
          <p:cNvSpPr/>
          <p:nvPr/>
        </p:nvSpPr>
        <p:spPr>
          <a:xfrm>
            <a:off x="1400777" y="2624604"/>
            <a:ext cx="0" cy="119380"/>
          </a:xfrm>
          <a:custGeom>
            <a:avLst/>
            <a:gdLst/>
            <a:ahLst/>
            <a:cxnLst/>
            <a:rect l="l" t="t" r="r" b="b"/>
            <a:pathLst>
              <a:path h="119380">
                <a:moveTo>
                  <a:pt x="0" y="0"/>
                </a:moveTo>
                <a:lnTo>
                  <a:pt x="0" y="119042"/>
                </a:lnTo>
              </a:path>
            </a:pathLst>
          </a:custGeom>
          <a:ln w="38094">
            <a:solidFill>
              <a:srgbClr val="000000"/>
            </a:solidFill>
          </a:ln>
        </p:spPr>
        <p:txBody>
          <a:bodyPr wrap="square" lIns="0" tIns="0" rIns="0" bIns="0" rtlCol="0"/>
          <a:lstStyle/>
          <a:p>
            <a:endParaRPr/>
          </a:p>
        </p:txBody>
      </p:sp>
      <p:sp>
        <p:nvSpPr>
          <p:cNvPr id="140" name="object 140"/>
          <p:cNvSpPr/>
          <p:nvPr/>
        </p:nvSpPr>
        <p:spPr>
          <a:xfrm>
            <a:off x="375398" y="3219816"/>
            <a:ext cx="830580" cy="179705"/>
          </a:xfrm>
          <a:custGeom>
            <a:avLst/>
            <a:gdLst/>
            <a:ahLst/>
            <a:cxnLst/>
            <a:rect l="l" t="t" r="r" b="b"/>
            <a:pathLst>
              <a:path w="830580" h="179704">
                <a:moveTo>
                  <a:pt x="0" y="179356"/>
                </a:moveTo>
                <a:lnTo>
                  <a:pt x="830144" y="179356"/>
                </a:lnTo>
                <a:lnTo>
                  <a:pt x="830144" y="0"/>
                </a:lnTo>
                <a:lnTo>
                  <a:pt x="0" y="0"/>
                </a:lnTo>
                <a:lnTo>
                  <a:pt x="0" y="179356"/>
                </a:lnTo>
                <a:close/>
              </a:path>
            </a:pathLst>
          </a:custGeom>
          <a:ln w="38093">
            <a:solidFill>
              <a:srgbClr val="000000"/>
            </a:solidFill>
          </a:ln>
        </p:spPr>
        <p:txBody>
          <a:bodyPr wrap="square" lIns="0" tIns="0" rIns="0" bIns="0" rtlCol="0"/>
          <a:lstStyle/>
          <a:p>
            <a:endParaRPr/>
          </a:p>
        </p:txBody>
      </p:sp>
      <p:sp>
        <p:nvSpPr>
          <p:cNvPr id="141" name="object 141"/>
          <p:cNvSpPr/>
          <p:nvPr/>
        </p:nvSpPr>
        <p:spPr>
          <a:xfrm>
            <a:off x="526190"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42" name="object 142"/>
          <p:cNvSpPr/>
          <p:nvPr/>
        </p:nvSpPr>
        <p:spPr>
          <a:xfrm>
            <a:off x="1659503"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43" name="object 143"/>
          <p:cNvSpPr/>
          <p:nvPr/>
        </p:nvSpPr>
        <p:spPr>
          <a:xfrm>
            <a:off x="1432522" y="3100773"/>
            <a:ext cx="0" cy="417830"/>
          </a:xfrm>
          <a:custGeom>
            <a:avLst/>
            <a:gdLst/>
            <a:ahLst/>
            <a:cxnLst/>
            <a:rect l="l" t="t" r="r" b="b"/>
            <a:pathLst>
              <a:path h="417829">
                <a:moveTo>
                  <a:pt x="0" y="0"/>
                </a:moveTo>
                <a:lnTo>
                  <a:pt x="0" y="417441"/>
                </a:lnTo>
              </a:path>
            </a:pathLst>
          </a:custGeom>
          <a:ln w="38094">
            <a:solidFill>
              <a:srgbClr val="000000"/>
            </a:solidFill>
          </a:ln>
        </p:spPr>
        <p:txBody>
          <a:bodyPr wrap="square" lIns="0" tIns="0" rIns="0" bIns="0" rtlCol="0"/>
          <a:lstStyle/>
          <a:p>
            <a:endParaRPr/>
          </a:p>
        </p:txBody>
      </p:sp>
      <p:sp>
        <p:nvSpPr>
          <p:cNvPr id="144" name="object 144"/>
          <p:cNvSpPr/>
          <p:nvPr/>
        </p:nvSpPr>
        <p:spPr>
          <a:xfrm>
            <a:off x="903961" y="3518215"/>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45" name="object 145"/>
          <p:cNvSpPr/>
          <p:nvPr/>
        </p:nvSpPr>
        <p:spPr>
          <a:xfrm>
            <a:off x="903961" y="3518215"/>
            <a:ext cx="0" cy="117475"/>
          </a:xfrm>
          <a:custGeom>
            <a:avLst/>
            <a:gdLst/>
            <a:ahLst/>
            <a:cxnLst/>
            <a:rect l="l" t="t" r="r" b="b"/>
            <a:pathLst>
              <a:path h="117475">
                <a:moveTo>
                  <a:pt x="0" y="0"/>
                </a:moveTo>
                <a:lnTo>
                  <a:pt x="0" y="117454"/>
                </a:lnTo>
              </a:path>
            </a:pathLst>
          </a:custGeom>
          <a:ln w="38094">
            <a:solidFill>
              <a:srgbClr val="000000"/>
            </a:solidFill>
          </a:ln>
        </p:spPr>
        <p:txBody>
          <a:bodyPr wrap="square" lIns="0" tIns="0" rIns="0" bIns="0" rtlCol="0"/>
          <a:lstStyle/>
          <a:p>
            <a:endParaRPr/>
          </a:p>
        </p:txBody>
      </p:sp>
      <p:sp>
        <p:nvSpPr>
          <p:cNvPr id="146" name="object 146"/>
          <p:cNvSpPr/>
          <p:nvPr/>
        </p:nvSpPr>
        <p:spPr>
          <a:xfrm>
            <a:off x="1961084" y="3518215"/>
            <a:ext cx="0" cy="120650"/>
          </a:xfrm>
          <a:custGeom>
            <a:avLst/>
            <a:gdLst/>
            <a:ahLst/>
            <a:cxnLst/>
            <a:rect l="l" t="t" r="r" b="b"/>
            <a:pathLst>
              <a:path h="120650">
                <a:moveTo>
                  <a:pt x="0" y="0"/>
                </a:moveTo>
                <a:lnTo>
                  <a:pt x="0" y="120630"/>
                </a:lnTo>
              </a:path>
            </a:pathLst>
          </a:custGeom>
          <a:ln w="38094">
            <a:solidFill>
              <a:srgbClr val="000000"/>
            </a:solidFill>
          </a:ln>
        </p:spPr>
        <p:txBody>
          <a:bodyPr wrap="square" lIns="0" tIns="0" rIns="0" bIns="0" rtlCol="0"/>
          <a:lstStyle/>
          <a:p>
            <a:endParaRPr/>
          </a:p>
        </p:txBody>
      </p:sp>
      <p:sp>
        <p:nvSpPr>
          <p:cNvPr id="147" name="object 147"/>
          <p:cNvSpPr/>
          <p:nvPr/>
        </p:nvSpPr>
        <p:spPr>
          <a:xfrm>
            <a:off x="1161098" y="4246754"/>
            <a:ext cx="528955" cy="298450"/>
          </a:xfrm>
          <a:custGeom>
            <a:avLst/>
            <a:gdLst/>
            <a:ahLst/>
            <a:cxnLst/>
            <a:rect l="l" t="t" r="r" b="b"/>
            <a:pathLst>
              <a:path w="528955" h="298450">
                <a:moveTo>
                  <a:pt x="0" y="298399"/>
                </a:moveTo>
                <a:lnTo>
                  <a:pt x="528561" y="298399"/>
                </a:lnTo>
                <a:lnTo>
                  <a:pt x="528561" y="0"/>
                </a:lnTo>
                <a:lnTo>
                  <a:pt x="0" y="0"/>
                </a:lnTo>
                <a:lnTo>
                  <a:pt x="0" y="298399"/>
                </a:lnTo>
                <a:close/>
              </a:path>
            </a:pathLst>
          </a:custGeom>
          <a:ln w="38093">
            <a:solidFill>
              <a:srgbClr val="000000"/>
            </a:solidFill>
          </a:ln>
        </p:spPr>
        <p:txBody>
          <a:bodyPr wrap="square" lIns="0" tIns="0" rIns="0" bIns="0" rtlCol="0"/>
          <a:lstStyle/>
          <a:p>
            <a:endParaRPr/>
          </a:p>
        </p:txBody>
      </p:sp>
      <p:sp>
        <p:nvSpPr>
          <p:cNvPr id="148" name="object 148"/>
          <p:cNvSpPr/>
          <p:nvPr/>
        </p:nvSpPr>
        <p:spPr>
          <a:xfrm>
            <a:off x="2294411" y="4261039"/>
            <a:ext cx="528955" cy="297180"/>
          </a:xfrm>
          <a:custGeom>
            <a:avLst/>
            <a:gdLst/>
            <a:ahLst/>
            <a:cxnLst/>
            <a:rect l="l" t="t" r="r" b="b"/>
            <a:pathLst>
              <a:path w="528955" h="297179">
                <a:moveTo>
                  <a:pt x="0" y="296812"/>
                </a:moveTo>
                <a:lnTo>
                  <a:pt x="528561" y="296812"/>
                </a:lnTo>
                <a:lnTo>
                  <a:pt x="528561" y="0"/>
                </a:lnTo>
                <a:lnTo>
                  <a:pt x="0" y="0"/>
                </a:lnTo>
                <a:lnTo>
                  <a:pt x="0" y="296812"/>
                </a:lnTo>
                <a:close/>
              </a:path>
            </a:pathLst>
          </a:custGeom>
          <a:ln w="38093">
            <a:solidFill>
              <a:srgbClr val="000000"/>
            </a:solidFill>
          </a:ln>
        </p:spPr>
        <p:txBody>
          <a:bodyPr wrap="square" lIns="0" tIns="0" rIns="0" bIns="0" rtlCol="0"/>
          <a:lstStyle/>
          <a:p>
            <a:endParaRPr/>
          </a:p>
        </p:txBody>
      </p:sp>
      <p:sp>
        <p:nvSpPr>
          <p:cNvPr id="149" name="object 149"/>
          <p:cNvSpPr/>
          <p:nvPr/>
        </p:nvSpPr>
        <p:spPr>
          <a:xfrm>
            <a:off x="1464268" y="4115014"/>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50" name="object 150"/>
          <p:cNvSpPr/>
          <p:nvPr/>
        </p:nvSpPr>
        <p:spPr>
          <a:xfrm>
            <a:off x="1611885" y="5275280"/>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51" name="object 151"/>
          <p:cNvSpPr/>
          <p:nvPr/>
        </p:nvSpPr>
        <p:spPr>
          <a:xfrm>
            <a:off x="1611885" y="55736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52" name="object 152"/>
          <p:cNvSpPr/>
          <p:nvPr/>
        </p:nvSpPr>
        <p:spPr>
          <a:xfrm>
            <a:off x="1611885" y="49768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53" name="object 153"/>
          <p:cNvSpPr/>
          <p:nvPr/>
        </p:nvSpPr>
        <p:spPr>
          <a:xfrm>
            <a:off x="1461093" y="50705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54" name="object 154"/>
          <p:cNvSpPr/>
          <p:nvPr/>
        </p:nvSpPr>
        <p:spPr>
          <a:xfrm>
            <a:off x="1432522" y="5372101"/>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55" name="object 155"/>
          <p:cNvSpPr/>
          <p:nvPr/>
        </p:nvSpPr>
        <p:spPr>
          <a:xfrm>
            <a:off x="1461093" y="56546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56" name="object 156"/>
          <p:cNvSpPr/>
          <p:nvPr/>
        </p:nvSpPr>
        <p:spPr>
          <a:xfrm>
            <a:off x="1432522" y="4567375"/>
            <a:ext cx="0" cy="1087755"/>
          </a:xfrm>
          <a:custGeom>
            <a:avLst/>
            <a:gdLst/>
            <a:ahLst/>
            <a:cxnLst/>
            <a:rect l="l" t="t" r="r" b="b"/>
            <a:pathLst>
              <a:path h="1087754">
                <a:moveTo>
                  <a:pt x="0" y="0"/>
                </a:moveTo>
                <a:lnTo>
                  <a:pt x="0" y="1087254"/>
                </a:lnTo>
              </a:path>
            </a:pathLst>
          </a:custGeom>
          <a:ln w="38094">
            <a:solidFill>
              <a:srgbClr val="000000"/>
            </a:solidFill>
          </a:ln>
        </p:spPr>
        <p:txBody>
          <a:bodyPr wrap="square" lIns="0" tIns="0" rIns="0" bIns="0" rtlCol="0"/>
          <a:lstStyle/>
          <a:p>
            <a:endParaRPr/>
          </a:p>
        </p:txBody>
      </p:sp>
      <p:sp>
        <p:nvSpPr>
          <p:cNvPr id="157" name="object 157"/>
          <p:cNvSpPr/>
          <p:nvPr/>
        </p:nvSpPr>
        <p:spPr>
          <a:xfrm>
            <a:off x="1205542" y="3305526"/>
            <a:ext cx="227329" cy="0"/>
          </a:xfrm>
          <a:custGeom>
            <a:avLst/>
            <a:gdLst/>
            <a:ahLst/>
            <a:cxnLst/>
            <a:rect l="l" t="t" r="r" b="b"/>
            <a:pathLst>
              <a:path w="227330">
                <a:moveTo>
                  <a:pt x="0" y="0"/>
                </a:moveTo>
                <a:lnTo>
                  <a:pt x="226979" y="0"/>
                </a:lnTo>
              </a:path>
            </a:pathLst>
          </a:custGeom>
          <a:ln w="38093">
            <a:solidFill>
              <a:srgbClr val="000000"/>
            </a:solidFill>
          </a:ln>
        </p:spPr>
        <p:txBody>
          <a:bodyPr wrap="square" lIns="0" tIns="0" rIns="0" bIns="0" rtlCol="0"/>
          <a:lstStyle/>
          <a:p>
            <a:endParaRPr/>
          </a:p>
        </p:txBody>
      </p:sp>
      <p:sp>
        <p:nvSpPr>
          <p:cNvPr id="158" name="object 158"/>
          <p:cNvSpPr/>
          <p:nvPr/>
        </p:nvSpPr>
        <p:spPr>
          <a:xfrm>
            <a:off x="1961084" y="3995971"/>
            <a:ext cx="0" cy="119380"/>
          </a:xfrm>
          <a:custGeom>
            <a:avLst/>
            <a:gdLst/>
            <a:ahLst/>
            <a:cxnLst/>
            <a:rect l="l" t="t" r="r" b="b"/>
            <a:pathLst>
              <a:path h="119379">
                <a:moveTo>
                  <a:pt x="0" y="119042"/>
                </a:moveTo>
                <a:lnTo>
                  <a:pt x="0" y="0"/>
                </a:lnTo>
              </a:path>
            </a:pathLst>
          </a:custGeom>
          <a:ln w="38094">
            <a:solidFill>
              <a:srgbClr val="000000"/>
            </a:solidFill>
          </a:ln>
        </p:spPr>
        <p:txBody>
          <a:bodyPr wrap="square" lIns="0" tIns="0" rIns="0" bIns="0" rtlCol="0"/>
          <a:lstStyle/>
          <a:p>
            <a:endParaRPr/>
          </a:p>
        </p:txBody>
      </p:sp>
      <p:sp>
        <p:nvSpPr>
          <p:cNvPr id="159" name="object 159"/>
          <p:cNvSpPr/>
          <p:nvPr/>
        </p:nvSpPr>
        <p:spPr>
          <a:xfrm>
            <a:off x="1429348" y="4115014"/>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60" name="object 160"/>
          <p:cNvSpPr/>
          <p:nvPr/>
        </p:nvSpPr>
        <p:spPr>
          <a:xfrm>
            <a:off x="2502344" y="4127712"/>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61" name="object 161"/>
          <p:cNvSpPr/>
          <p:nvPr/>
        </p:nvSpPr>
        <p:spPr>
          <a:xfrm>
            <a:off x="375398" y="1021501"/>
            <a:ext cx="2590800" cy="1593850"/>
          </a:xfrm>
          <a:custGeom>
            <a:avLst/>
            <a:gdLst/>
            <a:ahLst/>
            <a:cxnLst/>
            <a:rect l="l" t="t" r="r" b="b"/>
            <a:pathLst>
              <a:path w="2590800" h="1593850">
                <a:moveTo>
                  <a:pt x="0" y="1593579"/>
                </a:moveTo>
                <a:lnTo>
                  <a:pt x="2590428" y="1593579"/>
                </a:lnTo>
                <a:lnTo>
                  <a:pt x="2590428" y="0"/>
                </a:lnTo>
                <a:lnTo>
                  <a:pt x="0" y="0"/>
                </a:lnTo>
                <a:lnTo>
                  <a:pt x="0" y="1593579"/>
                </a:lnTo>
                <a:close/>
              </a:path>
            </a:pathLst>
          </a:custGeom>
          <a:ln w="38093">
            <a:solidFill>
              <a:srgbClr val="000000"/>
            </a:solidFill>
          </a:ln>
        </p:spPr>
        <p:txBody>
          <a:bodyPr wrap="square" lIns="0" tIns="0" rIns="0" bIns="0" rtlCol="0"/>
          <a:lstStyle/>
          <a:p>
            <a:endParaRPr/>
          </a:p>
        </p:txBody>
      </p:sp>
      <p:sp>
        <p:nvSpPr>
          <p:cNvPr id="162" name="object 162"/>
          <p:cNvSpPr/>
          <p:nvPr/>
        </p:nvSpPr>
        <p:spPr>
          <a:xfrm>
            <a:off x="903962" y="2743645"/>
            <a:ext cx="1057275" cy="357505"/>
          </a:xfrm>
          <a:custGeom>
            <a:avLst/>
            <a:gdLst/>
            <a:ahLst/>
            <a:cxnLst/>
            <a:rect l="l" t="t" r="r" b="b"/>
            <a:pathLst>
              <a:path w="1057275" h="357505">
                <a:moveTo>
                  <a:pt x="0" y="0"/>
                </a:moveTo>
                <a:lnTo>
                  <a:pt x="1057123" y="0"/>
                </a:lnTo>
                <a:lnTo>
                  <a:pt x="1057123" y="357128"/>
                </a:lnTo>
                <a:lnTo>
                  <a:pt x="0" y="357128"/>
                </a:lnTo>
                <a:lnTo>
                  <a:pt x="0" y="0"/>
                </a:lnTo>
                <a:close/>
              </a:path>
            </a:pathLst>
          </a:custGeom>
          <a:solidFill>
            <a:srgbClr val="EBEBEB"/>
          </a:solidFill>
        </p:spPr>
        <p:txBody>
          <a:bodyPr wrap="square" lIns="0" tIns="0" rIns="0" bIns="0" rtlCol="0"/>
          <a:lstStyle/>
          <a:p>
            <a:endParaRPr/>
          </a:p>
        </p:txBody>
      </p:sp>
      <p:sp>
        <p:nvSpPr>
          <p:cNvPr id="163" name="object 163"/>
          <p:cNvSpPr/>
          <p:nvPr/>
        </p:nvSpPr>
        <p:spPr>
          <a:xfrm>
            <a:off x="903960"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000000"/>
            </a:solidFill>
          </a:ln>
        </p:spPr>
        <p:txBody>
          <a:bodyPr wrap="square" lIns="0" tIns="0" rIns="0" bIns="0" rtlCol="0"/>
          <a:lstStyle/>
          <a:p>
            <a:endParaRPr/>
          </a:p>
        </p:txBody>
      </p:sp>
      <p:sp>
        <p:nvSpPr>
          <p:cNvPr id="164" name="object 164"/>
          <p:cNvSpPr txBox="1"/>
          <p:nvPr/>
        </p:nvSpPr>
        <p:spPr>
          <a:xfrm>
            <a:off x="953927" y="2796151"/>
            <a:ext cx="962660" cy="239395"/>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a:cs typeface="Arial"/>
              </a:rPr>
              <a:t>O</a:t>
            </a:r>
            <a:r>
              <a:rPr sz="1400" b="1" spc="-10" dirty="0">
                <a:latin typeface="Arial"/>
                <a:cs typeface="Arial"/>
              </a:rPr>
              <a:t>p</a:t>
            </a:r>
            <a:r>
              <a:rPr sz="1400" b="1" dirty="0">
                <a:latin typeface="Arial"/>
                <a:cs typeface="Arial"/>
              </a:rPr>
              <a:t>e</a:t>
            </a:r>
            <a:r>
              <a:rPr sz="1400" b="1" spc="-10" dirty="0">
                <a:latin typeface="Arial"/>
                <a:cs typeface="Arial"/>
              </a:rPr>
              <a:t>r</a:t>
            </a:r>
            <a:r>
              <a:rPr sz="1400" b="1" spc="-5" dirty="0">
                <a:latin typeface="Arial"/>
                <a:cs typeface="Arial"/>
              </a:rPr>
              <a:t>a</a:t>
            </a:r>
            <a:r>
              <a:rPr sz="1400" b="1" spc="-15" dirty="0">
                <a:latin typeface="Arial"/>
                <a:cs typeface="Arial"/>
              </a:rPr>
              <a:t>t</a:t>
            </a:r>
            <a:r>
              <a:rPr sz="1400" b="1" spc="5" dirty="0">
                <a:latin typeface="Arial"/>
                <a:cs typeface="Arial"/>
              </a:rPr>
              <a:t>i</a:t>
            </a:r>
            <a:r>
              <a:rPr sz="1400" b="1" spc="-10" dirty="0">
                <a:latin typeface="Arial"/>
                <a:cs typeface="Arial"/>
              </a:rPr>
              <a:t>ons</a:t>
            </a:r>
            <a:endParaRPr sz="1400">
              <a:latin typeface="Arial"/>
              <a:cs typeface="Arial"/>
            </a:endParaRPr>
          </a:p>
        </p:txBody>
      </p:sp>
      <p:sp>
        <p:nvSpPr>
          <p:cNvPr id="165" name="object 165"/>
          <p:cNvSpPr/>
          <p:nvPr/>
        </p:nvSpPr>
        <p:spPr>
          <a:xfrm>
            <a:off x="1400777" y="2624604"/>
            <a:ext cx="0" cy="119380"/>
          </a:xfrm>
          <a:custGeom>
            <a:avLst/>
            <a:gdLst/>
            <a:ahLst/>
            <a:cxnLst/>
            <a:rect l="l" t="t" r="r" b="b"/>
            <a:pathLst>
              <a:path h="119380">
                <a:moveTo>
                  <a:pt x="0" y="0"/>
                </a:moveTo>
                <a:lnTo>
                  <a:pt x="0" y="119042"/>
                </a:lnTo>
              </a:path>
            </a:pathLst>
          </a:custGeom>
          <a:ln w="38094">
            <a:solidFill>
              <a:srgbClr val="000000"/>
            </a:solidFill>
          </a:ln>
        </p:spPr>
        <p:txBody>
          <a:bodyPr wrap="square" lIns="0" tIns="0" rIns="0" bIns="0" rtlCol="0"/>
          <a:lstStyle/>
          <a:p>
            <a:endParaRPr/>
          </a:p>
        </p:txBody>
      </p:sp>
      <p:sp>
        <p:nvSpPr>
          <p:cNvPr id="166" name="object 166"/>
          <p:cNvSpPr/>
          <p:nvPr/>
        </p:nvSpPr>
        <p:spPr>
          <a:xfrm>
            <a:off x="375398" y="3219816"/>
            <a:ext cx="830580" cy="179705"/>
          </a:xfrm>
          <a:custGeom>
            <a:avLst/>
            <a:gdLst/>
            <a:ahLst/>
            <a:cxnLst/>
            <a:rect l="l" t="t" r="r" b="b"/>
            <a:pathLst>
              <a:path w="830580" h="179704">
                <a:moveTo>
                  <a:pt x="0" y="0"/>
                </a:moveTo>
                <a:lnTo>
                  <a:pt x="830145" y="0"/>
                </a:lnTo>
                <a:lnTo>
                  <a:pt x="830145" y="179356"/>
                </a:lnTo>
                <a:lnTo>
                  <a:pt x="0" y="179356"/>
                </a:lnTo>
                <a:lnTo>
                  <a:pt x="0" y="0"/>
                </a:lnTo>
                <a:close/>
              </a:path>
            </a:pathLst>
          </a:custGeom>
          <a:solidFill>
            <a:srgbClr val="EBEBEB"/>
          </a:solidFill>
        </p:spPr>
        <p:txBody>
          <a:bodyPr wrap="square" lIns="0" tIns="0" rIns="0" bIns="0" rtlCol="0"/>
          <a:lstStyle/>
          <a:p>
            <a:endParaRPr/>
          </a:p>
        </p:txBody>
      </p:sp>
      <p:sp>
        <p:nvSpPr>
          <p:cNvPr id="167" name="object 167"/>
          <p:cNvSpPr/>
          <p:nvPr/>
        </p:nvSpPr>
        <p:spPr>
          <a:xfrm>
            <a:off x="375398" y="3219816"/>
            <a:ext cx="830580" cy="179705"/>
          </a:xfrm>
          <a:custGeom>
            <a:avLst/>
            <a:gdLst/>
            <a:ahLst/>
            <a:cxnLst/>
            <a:rect l="l" t="t" r="r" b="b"/>
            <a:pathLst>
              <a:path w="830580" h="179704">
                <a:moveTo>
                  <a:pt x="0" y="179356"/>
                </a:moveTo>
                <a:lnTo>
                  <a:pt x="830144" y="179356"/>
                </a:lnTo>
                <a:lnTo>
                  <a:pt x="830144" y="0"/>
                </a:lnTo>
                <a:lnTo>
                  <a:pt x="0" y="0"/>
                </a:lnTo>
                <a:lnTo>
                  <a:pt x="0" y="179356"/>
                </a:lnTo>
                <a:close/>
              </a:path>
            </a:pathLst>
          </a:custGeom>
          <a:ln w="38093">
            <a:solidFill>
              <a:srgbClr val="000000"/>
            </a:solidFill>
          </a:ln>
        </p:spPr>
        <p:txBody>
          <a:bodyPr wrap="square" lIns="0" tIns="0" rIns="0" bIns="0" rtlCol="0"/>
          <a:lstStyle/>
          <a:p>
            <a:endParaRPr/>
          </a:p>
        </p:txBody>
      </p:sp>
      <p:sp>
        <p:nvSpPr>
          <p:cNvPr id="168" name="object 168"/>
          <p:cNvSpPr/>
          <p:nvPr/>
        </p:nvSpPr>
        <p:spPr>
          <a:xfrm>
            <a:off x="526189" y="3638845"/>
            <a:ext cx="679450" cy="357505"/>
          </a:xfrm>
          <a:custGeom>
            <a:avLst/>
            <a:gdLst/>
            <a:ahLst/>
            <a:cxnLst/>
            <a:rect l="l" t="t" r="r" b="b"/>
            <a:pathLst>
              <a:path w="679450" h="357504">
                <a:moveTo>
                  <a:pt x="0" y="0"/>
                </a:moveTo>
                <a:lnTo>
                  <a:pt x="679353" y="0"/>
                </a:lnTo>
                <a:lnTo>
                  <a:pt x="679353" y="357127"/>
                </a:lnTo>
                <a:lnTo>
                  <a:pt x="0" y="357127"/>
                </a:lnTo>
                <a:lnTo>
                  <a:pt x="0" y="0"/>
                </a:lnTo>
                <a:close/>
              </a:path>
            </a:pathLst>
          </a:custGeom>
          <a:solidFill>
            <a:srgbClr val="EBEBEB"/>
          </a:solidFill>
        </p:spPr>
        <p:txBody>
          <a:bodyPr wrap="square" lIns="0" tIns="0" rIns="0" bIns="0" rtlCol="0"/>
          <a:lstStyle/>
          <a:p>
            <a:endParaRPr/>
          </a:p>
        </p:txBody>
      </p:sp>
      <p:sp>
        <p:nvSpPr>
          <p:cNvPr id="169" name="object 169"/>
          <p:cNvSpPr/>
          <p:nvPr/>
        </p:nvSpPr>
        <p:spPr>
          <a:xfrm>
            <a:off x="526190"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70" name="object 170"/>
          <p:cNvSpPr/>
          <p:nvPr/>
        </p:nvSpPr>
        <p:spPr>
          <a:xfrm>
            <a:off x="1659503" y="3638845"/>
            <a:ext cx="679450" cy="357505"/>
          </a:xfrm>
          <a:custGeom>
            <a:avLst/>
            <a:gdLst/>
            <a:ahLst/>
            <a:cxnLst/>
            <a:rect l="l" t="t" r="r" b="b"/>
            <a:pathLst>
              <a:path w="679450" h="357504">
                <a:moveTo>
                  <a:pt x="0" y="0"/>
                </a:moveTo>
                <a:lnTo>
                  <a:pt x="679352" y="0"/>
                </a:lnTo>
                <a:lnTo>
                  <a:pt x="679352" y="357127"/>
                </a:lnTo>
                <a:lnTo>
                  <a:pt x="0" y="357127"/>
                </a:lnTo>
                <a:lnTo>
                  <a:pt x="0" y="0"/>
                </a:lnTo>
                <a:close/>
              </a:path>
            </a:pathLst>
          </a:custGeom>
          <a:solidFill>
            <a:srgbClr val="EBEBEB"/>
          </a:solidFill>
        </p:spPr>
        <p:txBody>
          <a:bodyPr wrap="square" lIns="0" tIns="0" rIns="0" bIns="0" rtlCol="0"/>
          <a:lstStyle/>
          <a:p>
            <a:endParaRPr/>
          </a:p>
        </p:txBody>
      </p:sp>
      <p:sp>
        <p:nvSpPr>
          <p:cNvPr id="171" name="object 171"/>
          <p:cNvSpPr/>
          <p:nvPr/>
        </p:nvSpPr>
        <p:spPr>
          <a:xfrm>
            <a:off x="1659503" y="3638845"/>
            <a:ext cx="679450" cy="357505"/>
          </a:xfrm>
          <a:custGeom>
            <a:avLst/>
            <a:gdLst/>
            <a:ahLst/>
            <a:cxnLst/>
            <a:rect l="l" t="t" r="r" b="b"/>
            <a:pathLst>
              <a:path w="679450" h="357504">
                <a:moveTo>
                  <a:pt x="0" y="357127"/>
                </a:moveTo>
                <a:lnTo>
                  <a:pt x="679352" y="357127"/>
                </a:lnTo>
                <a:lnTo>
                  <a:pt x="679352" y="0"/>
                </a:lnTo>
                <a:lnTo>
                  <a:pt x="0" y="0"/>
                </a:lnTo>
                <a:lnTo>
                  <a:pt x="0" y="357127"/>
                </a:lnTo>
                <a:close/>
              </a:path>
            </a:pathLst>
          </a:custGeom>
          <a:ln w="38093">
            <a:solidFill>
              <a:srgbClr val="000000"/>
            </a:solidFill>
          </a:ln>
        </p:spPr>
        <p:txBody>
          <a:bodyPr wrap="square" lIns="0" tIns="0" rIns="0" bIns="0" rtlCol="0"/>
          <a:lstStyle/>
          <a:p>
            <a:endParaRPr/>
          </a:p>
        </p:txBody>
      </p:sp>
      <p:sp>
        <p:nvSpPr>
          <p:cNvPr id="172" name="object 172"/>
          <p:cNvSpPr/>
          <p:nvPr/>
        </p:nvSpPr>
        <p:spPr>
          <a:xfrm>
            <a:off x="1432522" y="3100773"/>
            <a:ext cx="0" cy="417830"/>
          </a:xfrm>
          <a:custGeom>
            <a:avLst/>
            <a:gdLst/>
            <a:ahLst/>
            <a:cxnLst/>
            <a:rect l="l" t="t" r="r" b="b"/>
            <a:pathLst>
              <a:path h="417829">
                <a:moveTo>
                  <a:pt x="0" y="0"/>
                </a:moveTo>
                <a:lnTo>
                  <a:pt x="0" y="417441"/>
                </a:lnTo>
              </a:path>
            </a:pathLst>
          </a:custGeom>
          <a:ln w="38094">
            <a:solidFill>
              <a:srgbClr val="000000"/>
            </a:solidFill>
          </a:ln>
        </p:spPr>
        <p:txBody>
          <a:bodyPr wrap="square" lIns="0" tIns="0" rIns="0" bIns="0" rtlCol="0"/>
          <a:lstStyle/>
          <a:p>
            <a:endParaRPr/>
          </a:p>
        </p:txBody>
      </p:sp>
      <p:sp>
        <p:nvSpPr>
          <p:cNvPr id="173" name="object 173"/>
          <p:cNvSpPr/>
          <p:nvPr/>
        </p:nvSpPr>
        <p:spPr>
          <a:xfrm>
            <a:off x="903961" y="3518215"/>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74" name="object 174"/>
          <p:cNvSpPr/>
          <p:nvPr/>
        </p:nvSpPr>
        <p:spPr>
          <a:xfrm>
            <a:off x="903961" y="3518215"/>
            <a:ext cx="0" cy="117475"/>
          </a:xfrm>
          <a:custGeom>
            <a:avLst/>
            <a:gdLst/>
            <a:ahLst/>
            <a:cxnLst/>
            <a:rect l="l" t="t" r="r" b="b"/>
            <a:pathLst>
              <a:path h="117475">
                <a:moveTo>
                  <a:pt x="0" y="0"/>
                </a:moveTo>
                <a:lnTo>
                  <a:pt x="0" y="117454"/>
                </a:lnTo>
              </a:path>
            </a:pathLst>
          </a:custGeom>
          <a:ln w="38094">
            <a:solidFill>
              <a:srgbClr val="000000"/>
            </a:solidFill>
          </a:ln>
        </p:spPr>
        <p:txBody>
          <a:bodyPr wrap="square" lIns="0" tIns="0" rIns="0" bIns="0" rtlCol="0"/>
          <a:lstStyle/>
          <a:p>
            <a:endParaRPr/>
          </a:p>
        </p:txBody>
      </p:sp>
      <p:sp>
        <p:nvSpPr>
          <p:cNvPr id="175" name="object 175"/>
          <p:cNvSpPr/>
          <p:nvPr/>
        </p:nvSpPr>
        <p:spPr>
          <a:xfrm>
            <a:off x="1961084" y="3518215"/>
            <a:ext cx="0" cy="120650"/>
          </a:xfrm>
          <a:custGeom>
            <a:avLst/>
            <a:gdLst/>
            <a:ahLst/>
            <a:cxnLst/>
            <a:rect l="l" t="t" r="r" b="b"/>
            <a:pathLst>
              <a:path h="120650">
                <a:moveTo>
                  <a:pt x="0" y="0"/>
                </a:moveTo>
                <a:lnTo>
                  <a:pt x="0" y="120630"/>
                </a:lnTo>
              </a:path>
            </a:pathLst>
          </a:custGeom>
          <a:ln w="38094">
            <a:solidFill>
              <a:srgbClr val="000000"/>
            </a:solidFill>
          </a:ln>
        </p:spPr>
        <p:txBody>
          <a:bodyPr wrap="square" lIns="0" tIns="0" rIns="0" bIns="0" rtlCol="0"/>
          <a:lstStyle/>
          <a:p>
            <a:endParaRPr/>
          </a:p>
        </p:txBody>
      </p:sp>
      <p:sp>
        <p:nvSpPr>
          <p:cNvPr id="176" name="object 176"/>
          <p:cNvSpPr/>
          <p:nvPr/>
        </p:nvSpPr>
        <p:spPr>
          <a:xfrm>
            <a:off x="1161100" y="4246755"/>
            <a:ext cx="528955" cy="298450"/>
          </a:xfrm>
          <a:custGeom>
            <a:avLst/>
            <a:gdLst/>
            <a:ahLst/>
            <a:cxnLst/>
            <a:rect l="l" t="t" r="r" b="b"/>
            <a:pathLst>
              <a:path w="528955" h="298450">
                <a:moveTo>
                  <a:pt x="0" y="0"/>
                </a:moveTo>
                <a:lnTo>
                  <a:pt x="528560" y="0"/>
                </a:lnTo>
                <a:lnTo>
                  <a:pt x="528560" y="298399"/>
                </a:lnTo>
                <a:lnTo>
                  <a:pt x="0" y="298399"/>
                </a:lnTo>
                <a:lnTo>
                  <a:pt x="0" y="0"/>
                </a:lnTo>
                <a:close/>
              </a:path>
            </a:pathLst>
          </a:custGeom>
          <a:solidFill>
            <a:srgbClr val="EBEBEB"/>
          </a:solidFill>
        </p:spPr>
        <p:txBody>
          <a:bodyPr wrap="square" lIns="0" tIns="0" rIns="0" bIns="0" rtlCol="0"/>
          <a:lstStyle/>
          <a:p>
            <a:endParaRPr/>
          </a:p>
        </p:txBody>
      </p:sp>
      <p:sp>
        <p:nvSpPr>
          <p:cNvPr id="177" name="object 177"/>
          <p:cNvSpPr/>
          <p:nvPr/>
        </p:nvSpPr>
        <p:spPr>
          <a:xfrm>
            <a:off x="1161098" y="4246754"/>
            <a:ext cx="528955" cy="298450"/>
          </a:xfrm>
          <a:custGeom>
            <a:avLst/>
            <a:gdLst/>
            <a:ahLst/>
            <a:cxnLst/>
            <a:rect l="l" t="t" r="r" b="b"/>
            <a:pathLst>
              <a:path w="528955" h="298450">
                <a:moveTo>
                  <a:pt x="0" y="298399"/>
                </a:moveTo>
                <a:lnTo>
                  <a:pt x="528561" y="298399"/>
                </a:lnTo>
                <a:lnTo>
                  <a:pt x="528561" y="0"/>
                </a:lnTo>
                <a:lnTo>
                  <a:pt x="0" y="0"/>
                </a:lnTo>
                <a:lnTo>
                  <a:pt x="0" y="298399"/>
                </a:lnTo>
                <a:close/>
              </a:path>
            </a:pathLst>
          </a:custGeom>
          <a:ln w="38093">
            <a:solidFill>
              <a:srgbClr val="000000"/>
            </a:solidFill>
          </a:ln>
        </p:spPr>
        <p:txBody>
          <a:bodyPr wrap="square" lIns="0" tIns="0" rIns="0" bIns="0" rtlCol="0"/>
          <a:lstStyle/>
          <a:p>
            <a:endParaRPr/>
          </a:p>
        </p:txBody>
      </p:sp>
      <p:sp>
        <p:nvSpPr>
          <p:cNvPr id="178" name="object 178"/>
          <p:cNvSpPr/>
          <p:nvPr/>
        </p:nvSpPr>
        <p:spPr>
          <a:xfrm>
            <a:off x="2294411" y="4261039"/>
            <a:ext cx="528955" cy="297180"/>
          </a:xfrm>
          <a:custGeom>
            <a:avLst/>
            <a:gdLst/>
            <a:ahLst/>
            <a:cxnLst/>
            <a:rect l="l" t="t" r="r" b="b"/>
            <a:pathLst>
              <a:path w="528955" h="297179">
                <a:moveTo>
                  <a:pt x="0" y="0"/>
                </a:moveTo>
                <a:lnTo>
                  <a:pt x="528563" y="0"/>
                </a:lnTo>
                <a:lnTo>
                  <a:pt x="528563" y="296812"/>
                </a:lnTo>
                <a:lnTo>
                  <a:pt x="0" y="296812"/>
                </a:lnTo>
                <a:lnTo>
                  <a:pt x="0" y="0"/>
                </a:lnTo>
                <a:close/>
              </a:path>
            </a:pathLst>
          </a:custGeom>
          <a:solidFill>
            <a:srgbClr val="EBEBEB"/>
          </a:solidFill>
        </p:spPr>
        <p:txBody>
          <a:bodyPr wrap="square" lIns="0" tIns="0" rIns="0" bIns="0" rtlCol="0"/>
          <a:lstStyle/>
          <a:p>
            <a:endParaRPr/>
          </a:p>
        </p:txBody>
      </p:sp>
      <p:sp>
        <p:nvSpPr>
          <p:cNvPr id="179" name="object 179"/>
          <p:cNvSpPr/>
          <p:nvPr/>
        </p:nvSpPr>
        <p:spPr>
          <a:xfrm>
            <a:off x="2294411" y="4261039"/>
            <a:ext cx="528955" cy="297180"/>
          </a:xfrm>
          <a:custGeom>
            <a:avLst/>
            <a:gdLst/>
            <a:ahLst/>
            <a:cxnLst/>
            <a:rect l="l" t="t" r="r" b="b"/>
            <a:pathLst>
              <a:path w="528955" h="297179">
                <a:moveTo>
                  <a:pt x="0" y="296812"/>
                </a:moveTo>
                <a:lnTo>
                  <a:pt x="528561" y="296812"/>
                </a:lnTo>
                <a:lnTo>
                  <a:pt x="528561" y="0"/>
                </a:lnTo>
                <a:lnTo>
                  <a:pt x="0" y="0"/>
                </a:lnTo>
                <a:lnTo>
                  <a:pt x="0" y="296812"/>
                </a:lnTo>
                <a:close/>
              </a:path>
            </a:pathLst>
          </a:custGeom>
          <a:ln w="38093">
            <a:solidFill>
              <a:srgbClr val="000000"/>
            </a:solidFill>
          </a:ln>
        </p:spPr>
        <p:txBody>
          <a:bodyPr wrap="square" lIns="0" tIns="0" rIns="0" bIns="0" rtlCol="0"/>
          <a:lstStyle/>
          <a:p>
            <a:endParaRPr/>
          </a:p>
        </p:txBody>
      </p:sp>
      <p:sp>
        <p:nvSpPr>
          <p:cNvPr id="180" name="object 180"/>
          <p:cNvSpPr/>
          <p:nvPr/>
        </p:nvSpPr>
        <p:spPr>
          <a:xfrm>
            <a:off x="1464268" y="4115014"/>
            <a:ext cx="1057275" cy="0"/>
          </a:xfrm>
          <a:custGeom>
            <a:avLst/>
            <a:gdLst/>
            <a:ahLst/>
            <a:cxnLst/>
            <a:rect l="l" t="t" r="r" b="b"/>
            <a:pathLst>
              <a:path w="1057275">
                <a:moveTo>
                  <a:pt x="0" y="0"/>
                </a:moveTo>
                <a:lnTo>
                  <a:pt x="1057123" y="0"/>
                </a:lnTo>
              </a:path>
            </a:pathLst>
          </a:custGeom>
          <a:ln w="38093">
            <a:solidFill>
              <a:srgbClr val="000000"/>
            </a:solidFill>
          </a:ln>
        </p:spPr>
        <p:txBody>
          <a:bodyPr wrap="square" lIns="0" tIns="0" rIns="0" bIns="0" rtlCol="0"/>
          <a:lstStyle/>
          <a:p>
            <a:endParaRPr/>
          </a:p>
        </p:txBody>
      </p:sp>
      <p:sp>
        <p:nvSpPr>
          <p:cNvPr id="181" name="object 181"/>
          <p:cNvSpPr/>
          <p:nvPr/>
        </p:nvSpPr>
        <p:spPr>
          <a:xfrm>
            <a:off x="1611885" y="5275280"/>
            <a:ext cx="830580" cy="177800"/>
          </a:xfrm>
          <a:custGeom>
            <a:avLst/>
            <a:gdLst/>
            <a:ahLst/>
            <a:cxnLst/>
            <a:rect l="l" t="t" r="r" b="b"/>
            <a:pathLst>
              <a:path w="830580"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182" name="object 182"/>
          <p:cNvSpPr/>
          <p:nvPr/>
        </p:nvSpPr>
        <p:spPr>
          <a:xfrm>
            <a:off x="1611885" y="5275280"/>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83" name="object 183"/>
          <p:cNvSpPr/>
          <p:nvPr/>
        </p:nvSpPr>
        <p:spPr>
          <a:xfrm>
            <a:off x="1611885" y="5573679"/>
            <a:ext cx="830580" cy="177800"/>
          </a:xfrm>
          <a:custGeom>
            <a:avLst/>
            <a:gdLst/>
            <a:ahLst/>
            <a:cxnLst/>
            <a:rect l="l" t="t" r="r" b="b"/>
            <a:pathLst>
              <a:path w="830580"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184" name="object 184"/>
          <p:cNvSpPr/>
          <p:nvPr/>
        </p:nvSpPr>
        <p:spPr>
          <a:xfrm>
            <a:off x="1611885" y="55736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85" name="object 185"/>
          <p:cNvSpPr/>
          <p:nvPr/>
        </p:nvSpPr>
        <p:spPr>
          <a:xfrm>
            <a:off x="1611885" y="4976879"/>
            <a:ext cx="830580" cy="177800"/>
          </a:xfrm>
          <a:custGeom>
            <a:avLst/>
            <a:gdLst/>
            <a:ahLst/>
            <a:cxnLst/>
            <a:rect l="l" t="t" r="r" b="b"/>
            <a:pathLst>
              <a:path w="830580"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186" name="object 186"/>
          <p:cNvSpPr/>
          <p:nvPr/>
        </p:nvSpPr>
        <p:spPr>
          <a:xfrm>
            <a:off x="1611885" y="4976879"/>
            <a:ext cx="830580" cy="177800"/>
          </a:xfrm>
          <a:custGeom>
            <a:avLst/>
            <a:gdLst/>
            <a:ahLst/>
            <a:cxnLst/>
            <a:rect l="l" t="t" r="r" b="b"/>
            <a:pathLst>
              <a:path w="830580" h="177800">
                <a:moveTo>
                  <a:pt x="0" y="177770"/>
                </a:moveTo>
                <a:lnTo>
                  <a:pt x="830144" y="177770"/>
                </a:lnTo>
                <a:lnTo>
                  <a:pt x="830144" y="0"/>
                </a:lnTo>
                <a:lnTo>
                  <a:pt x="0" y="0"/>
                </a:lnTo>
                <a:lnTo>
                  <a:pt x="0" y="177770"/>
                </a:lnTo>
                <a:close/>
              </a:path>
            </a:pathLst>
          </a:custGeom>
          <a:ln w="38093">
            <a:solidFill>
              <a:srgbClr val="000000"/>
            </a:solidFill>
          </a:ln>
        </p:spPr>
        <p:txBody>
          <a:bodyPr wrap="square" lIns="0" tIns="0" rIns="0" bIns="0" rtlCol="0"/>
          <a:lstStyle/>
          <a:p>
            <a:endParaRPr/>
          </a:p>
        </p:txBody>
      </p:sp>
      <p:sp>
        <p:nvSpPr>
          <p:cNvPr id="187" name="object 187"/>
          <p:cNvSpPr/>
          <p:nvPr/>
        </p:nvSpPr>
        <p:spPr>
          <a:xfrm>
            <a:off x="1461093" y="50705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88" name="object 188"/>
          <p:cNvSpPr/>
          <p:nvPr/>
        </p:nvSpPr>
        <p:spPr>
          <a:xfrm>
            <a:off x="1432522" y="5372101"/>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89" name="object 189"/>
          <p:cNvSpPr/>
          <p:nvPr/>
        </p:nvSpPr>
        <p:spPr>
          <a:xfrm>
            <a:off x="1461093" y="5654628"/>
            <a:ext cx="151130" cy="0"/>
          </a:xfrm>
          <a:custGeom>
            <a:avLst/>
            <a:gdLst/>
            <a:ahLst/>
            <a:cxnLst/>
            <a:rect l="l" t="t" r="r" b="b"/>
            <a:pathLst>
              <a:path w="151130">
                <a:moveTo>
                  <a:pt x="0" y="0"/>
                </a:moveTo>
                <a:lnTo>
                  <a:pt x="150790" y="0"/>
                </a:lnTo>
              </a:path>
            </a:pathLst>
          </a:custGeom>
          <a:ln w="38093">
            <a:solidFill>
              <a:srgbClr val="000000"/>
            </a:solidFill>
          </a:ln>
        </p:spPr>
        <p:txBody>
          <a:bodyPr wrap="square" lIns="0" tIns="0" rIns="0" bIns="0" rtlCol="0"/>
          <a:lstStyle/>
          <a:p>
            <a:endParaRPr/>
          </a:p>
        </p:txBody>
      </p:sp>
      <p:sp>
        <p:nvSpPr>
          <p:cNvPr id="190" name="object 190"/>
          <p:cNvSpPr/>
          <p:nvPr/>
        </p:nvSpPr>
        <p:spPr>
          <a:xfrm>
            <a:off x="1432522" y="4567375"/>
            <a:ext cx="0" cy="1087755"/>
          </a:xfrm>
          <a:custGeom>
            <a:avLst/>
            <a:gdLst/>
            <a:ahLst/>
            <a:cxnLst/>
            <a:rect l="l" t="t" r="r" b="b"/>
            <a:pathLst>
              <a:path h="1087754">
                <a:moveTo>
                  <a:pt x="0" y="0"/>
                </a:moveTo>
                <a:lnTo>
                  <a:pt x="0" y="1087254"/>
                </a:lnTo>
              </a:path>
            </a:pathLst>
          </a:custGeom>
          <a:ln w="38094">
            <a:solidFill>
              <a:srgbClr val="000000"/>
            </a:solidFill>
          </a:ln>
        </p:spPr>
        <p:txBody>
          <a:bodyPr wrap="square" lIns="0" tIns="0" rIns="0" bIns="0" rtlCol="0"/>
          <a:lstStyle/>
          <a:p>
            <a:endParaRPr/>
          </a:p>
        </p:txBody>
      </p:sp>
      <p:sp>
        <p:nvSpPr>
          <p:cNvPr id="191" name="object 191"/>
          <p:cNvSpPr/>
          <p:nvPr/>
        </p:nvSpPr>
        <p:spPr>
          <a:xfrm>
            <a:off x="1205542" y="3305526"/>
            <a:ext cx="227329" cy="0"/>
          </a:xfrm>
          <a:custGeom>
            <a:avLst/>
            <a:gdLst/>
            <a:ahLst/>
            <a:cxnLst/>
            <a:rect l="l" t="t" r="r" b="b"/>
            <a:pathLst>
              <a:path w="227330">
                <a:moveTo>
                  <a:pt x="0" y="0"/>
                </a:moveTo>
                <a:lnTo>
                  <a:pt x="226979" y="0"/>
                </a:lnTo>
              </a:path>
            </a:pathLst>
          </a:custGeom>
          <a:ln w="38093">
            <a:solidFill>
              <a:srgbClr val="000000"/>
            </a:solidFill>
          </a:ln>
        </p:spPr>
        <p:txBody>
          <a:bodyPr wrap="square" lIns="0" tIns="0" rIns="0" bIns="0" rtlCol="0"/>
          <a:lstStyle/>
          <a:p>
            <a:endParaRPr/>
          </a:p>
        </p:txBody>
      </p:sp>
      <p:sp>
        <p:nvSpPr>
          <p:cNvPr id="192" name="object 192"/>
          <p:cNvSpPr/>
          <p:nvPr/>
        </p:nvSpPr>
        <p:spPr>
          <a:xfrm>
            <a:off x="1961084" y="3995971"/>
            <a:ext cx="0" cy="119380"/>
          </a:xfrm>
          <a:custGeom>
            <a:avLst/>
            <a:gdLst/>
            <a:ahLst/>
            <a:cxnLst/>
            <a:rect l="l" t="t" r="r" b="b"/>
            <a:pathLst>
              <a:path h="119379">
                <a:moveTo>
                  <a:pt x="0" y="119042"/>
                </a:moveTo>
                <a:lnTo>
                  <a:pt x="0" y="0"/>
                </a:lnTo>
              </a:path>
            </a:pathLst>
          </a:custGeom>
          <a:ln w="38094">
            <a:solidFill>
              <a:srgbClr val="000000"/>
            </a:solidFill>
          </a:ln>
        </p:spPr>
        <p:txBody>
          <a:bodyPr wrap="square" lIns="0" tIns="0" rIns="0" bIns="0" rtlCol="0"/>
          <a:lstStyle/>
          <a:p>
            <a:endParaRPr/>
          </a:p>
        </p:txBody>
      </p:sp>
      <p:sp>
        <p:nvSpPr>
          <p:cNvPr id="193" name="object 193"/>
          <p:cNvSpPr/>
          <p:nvPr/>
        </p:nvSpPr>
        <p:spPr>
          <a:xfrm>
            <a:off x="1429348" y="4115014"/>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94" name="object 194"/>
          <p:cNvSpPr/>
          <p:nvPr/>
        </p:nvSpPr>
        <p:spPr>
          <a:xfrm>
            <a:off x="2502344" y="4127712"/>
            <a:ext cx="38100" cy="119380"/>
          </a:xfrm>
          <a:custGeom>
            <a:avLst/>
            <a:gdLst/>
            <a:ahLst/>
            <a:cxnLst/>
            <a:rect l="l" t="t" r="r" b="b"/>
            <a:pathLst>
              <a:path w="38100" h="119379">
                <a:moveTo>
                  <a:pt x="0" y="0"/>
                </a:moveTo>
                <a:lnTo>
                  <a:pt x="38094" y="0"/>
                </a:lnTo>
                <a:lnTo>
                  <a:pt x="38094" y="119042"/>
                </a:lnTo>
                <a:lnTo>
                  <a:pt x="0" y="119042"/>
                </a:lnTo>
                <a:lnTo>
                  <a:pt x="0" y="0"/>
                </a:lnTo>
                <a:close/>
              </a:path>
            </a:pathLst>
          </a:custGeom>
          <a:solidFill>
            <a:srgbClr val="000000"/>
          </a:solidFill>
        </p:spPr>
        <p:txBody>
          <a:bodyPr wrap="square" lIns="0" tIns="0" rIns="0" bIns="0" rtlCol="0"/>
          <a:lstStyle/>
          <a:p>
            <a:endParaRPr/>
          </a:p>
        </p:txBody>
      </p:sp>
      <p:sp>
        <p:nvSpPr>
          <p:cNvPr id="195" name="object 195"/>
          <p:cNvSpPr/>
          <p:nvPr/>
        </p:nvSpPr>
        <p:spPr>
          <a:xfrm>
            <a:off x="375398" y="1021501"/>
            <a:ext cx="2590800" cy="1593850"/>
          </a:xfrm>
          <a:custGeom>
            <a:avLst/>
            <a:gdLst/>
            <a:ahLst/>
            <a:cxnLst/>
            <a:rect l="l" t="t" r="r" b="b"/>
            <a:pathLst>
              <a:path w="2590800" h="1593850">
                <a:moveTo>
                  <a:pt x="0" y="1593579"/>
                </a:moveTo>
                <a:lnTo>
                  <a:pt x="2590428" y="1593579"/>
                </a:lnTo>
                <a:lnTo>
                  <a:pt x="2590428" y="0"/>
                </a:lnTo>
                <a:lnTo>
                  <a:pt x="0" y="0"/>
                </a:lnTo>
                <a:lnTo>
                  <a:pt x="0" y="1593579"/>
                </a:lnTo>
                <a:close/>
              </a:path>
            </a:pathLst>
          </a:custGeom>
          <a:ln w="38093">
            <a:solidFill>
              <a:srgbClr val="000000"/>
            </a:solidFill>
          </a:ln>
        </p:spPr>
        <p:txBody>
          <a:bodyPr wrap="square" lIns="0" tIns="0" rIns="0" bIns="0" rtlCol="0"/>
          <a:lstStyle/>
          <a:p>
            <a:endParaRPr/>
          </a:p>
        </p:txBody>
      </p:sp>
      <p:sp>
        <p:nvSpPr>
          <p:cNvPr id="196" name="object 196"/>
          <p:cNvSpPr txBox="1"/>
          <p:nvPr/>
        </p:nvSpPr>
        <p:spPr>
          <a:xfrm>
            <a:off x="475460" y="1071275"/>
            <a:ext cx="1907539" cy="1487170"/>
          </a:xfrm>
          <a:prstGeom prst="rect">
            <a:avLst/>
          </a:prstGeom>
        </p:spPr>
        <p:txBody>
          <a:bodyPr vert="horz" wrap="square" lIns="0" tIns="13335" rIns="0" bIns="0" rtlCol="0">
            <a:spAutoFit/>
          </a:bodyPr>
          <a:lstStyle/>
          <a:p>
            <a:pPr marL="12700" marR="5080">
              <a:lnSpc>
                <a:spcPct val="99800"/>
              </a:lnSpc>
              <a:spcBef>
                <a:spcPts val="105"/>
              </a:spcBef>
            </a:pPr>
            <a:r>
              <a:rPr sz="2400" b="1" spc="-5" dirty="0">
                <a:latin typeface="Tahoma"/>
                <a:cs typeface="Tahoma"/>
              </a:rPr>
              <a:t>Support  Functions</a:t>
            </a:r>
            <a:r>
              <a:rPr sz="2400" b="1" spc="-40" dirty="0">
                <a:latin typeface="Tahoma"/>
                <a:cs typeface="Tahoma"/>
              </a:rPr>
              <a:t> </a:t>
            </a:r>
            <a:r>
              <a:rPr sz="2400" b="1" spc="-10" dirty="0">
                <a:latin typeface="Tahoma"/>
                <a:cs typeface="Tahoma"/>
              </a:rPr>
              <a:t>of  </a:t>
            </a:r>
            <a:r>
              <a:rPr sz="2400" b="1" spc="-5" dirty="0">
                <a:latin typeface="Tahoma"/>
                <a:cs typeface="Tahoma"/>
              </a:rPr>
              <a:t>Assisting  Agencies</a:t>
            </a:r>
            <a:endParaRPr sz="2400">
              <a:latin typeface="Tahoma"/>
              <a:cs typeface="Tahoma"/>
            </a:endParaRPr>
          </a:p>
        </p:txBody>
      </p:sp>
      <p:sp>
        <p:nvSpPr>
          <p:cNvPr id="197" name="object 197"/>
          <p:cNvSpPr/>
          <p:nvPr/>
        </p:nvSpPr>
        <p:spPr>
          <a:xfrm>
            <a:off x="3280109" y="2743645"/>
            <a:ext cx="1057275" cy="357505"/>
          </a:xfrm>
          <a:custGeom>
            <a:avLst/>
            <a:gdLst/>
            <a:ahLst/>
            <a:cxnLst/>
            <a:rect l="l" t="t" r="r" b="b"/>
            <a:pathLst>
              <a:path w="1057275" h="357505">
                <a:moveTo>
                  <a:pt x="0" y="0"/>
                </a:moveTo>
                <a:lnTo>
                  <a:pt x="1057121" y="0"/>
                </a:lnTo>
                <a:lnTo>
                  <a:pt x="1057121" y="357128"/>
                </a:lnTo>
                <a:lnTo>
                  <a:pt x="0" y="357128"/>
                </a:lnTo>
                <a:lnTo>
                  <a:pt x="0" y="0"/>
                </a:lnTo>
                <a:close/>
              </a:path>
            </a:pathLst>
          </a:custGeom>
          <a:solidFill>
            <a:srgbClr val="EBEBEB"/>
          </a:solidFill>
        </p:spPr>
        <p:txBody>
          <a:bodyPr wrap="square" lIns="0" tIns="0" rIns="0" bIns="0" rtlCol="0"/>
          <a:lstStyle/>
          <a:p>
            <a:endParaRPr/>
          </a:p>
        </p:txBody>
      </p:sp>
      <p:sp>
        <p:nvSpPr>
          <p:cNvPr id="198" name="object 198"/>
          <p:cNvSpPr/>
          <p:nvPr/>
        </p:nvSpPr>
        <p:spPr>
          <a:xfrm>
            <a:off x="3280107"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FF9900"/>
            </a:solidFill>
          </a:ln>
        </p:spPr>
        <p:txBody>
          <a:bodyPr wrap="square" lIns="0" tIns="0" rIns="0" bIns="0" rtlCol="0"/>
          <a:lstStyle/>
          <a:p>
            <a:endParaRPr/>
          </a:p>
        </p:txBody>
      </p:sp>
      <p:sp>
        <p:nvSpPr>
          <p:cNvPr id="199" name="object 199"/>
          <p:cNvSpPr txBox="1"/>
          <p:nvPr/>
        </p:nvSpPr>
        <p:spPr>
          <a:xfrm>
            <a:off x="3420929" y="2796151"/>
            <a:ext cx="775335" cy="239395"/>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a:cs typeface="Arial"/>
              </a:rPr>
              <a:t>P</a:t>
            </a:r>
            <a:r>
              <a:rPr sz="1400" b="1" spc="5" dirty="0">
                <a:latin typeface="Arial"/>
                <a:cs typeface="Arial"/>
              </a:rPr>
              <a:t>l</a:t>
            </a:r>
            <a:r>
              <a:rPr sz="1400" b="1" dirty="0">
                <a:latin typeface="Arial"/>
                <a:cs typeface="Arial"/>
              </a:rPr>
              <a:t>a</a:t>
            </a:r>
            <a:r>
              <a:rPr sz="1400" b="1" spc="-10" dirty="0">
                <a:latin typeface="Arial"/>
                <a:cs typeface="Arial"/>
              </a:rPr>
              <a:t>n</a:t>
            </a:r>
            <a:r>
              <a:rPr sz="1400" b="1" spc="-20" dirty="0">
                <a:latin typeface="Arial"/>
                <a:cs typeface="Arial"/>
              </a:rPr>
              <a:t>n</a:t>
            </a:r>
            <a:r>
              <a:rPr sz="1400" b="1" spc="5" dirty="0">
                <a:latin typeface="Arial"/>
                <a:cs typeface="Arial"/>
              </a:rPr>
              <a:t>i</a:t>
            </a:r>
            <a:r>
              <a:rPr sz="1400" b="1" spc="-10" dirty="0">
                <a:latin typeface="Arial"/>
                <a:cs typeface="Arial"/>
              </a:rPr>
              <a:t>ng</a:t>
            </a:r>
            <a:endParaRPr sz="1400">
              <a:latin typeface="Arial"/>
              <a:cs typeface="Arial"/>
            </a:endParaRPr>
          </a:p>
        </p:txBody>
      </p:sp>
      <p:sp>
        <p:nvSpPr>
          <p:cNvPr id="200" name="object 200"/>
          <p:cNvSpPr/>
          <p:nvPr/>
        </p:nvSpPr>
        <p:spPr>
          <a:xfrm>
            <a:off x="3621371"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201" name="object 201"/>
          <p:cNvSpPr/>
          <p:nvPr/>
        </p:nvSpPr>
        <p:spPr>
          <a:xfrm>
            <a:off x="3815020" y="3948355"/>
            <a:ext cx="830580" cy="179705"/>
          </a:xfrm>
          <a:custGeom>
            <a:avLst/>
            <a:gdLst/>
            <a:ahLst/>
            <a:cxnLst/>
            <a:rect l="l" t="t" r="r" b="b"/>
            <a:pathLst>
              <a:path w="830579" h="179704">
                <a:moveTo>
                  <a:pt x="0" y="0"/>
                </a:moveTo>
                <a:lnTo>
                  <a:pt x="830142" y="0"/>
                </a:lnTo>
                <a:lnTo>
                  <a:pt x="830142" y="179356"/>
                </a:lnTo>
                <a:lnTo>
                  <a:pt x="0" y="179356"/>
                </a:lnTo>
                <a:lnTo>
                  <a:pt x="0" y="0"/>
                </a:lnTo>
                <a:close/>
              </a:path>
            </a:pathLst>
          </a:custGeom>
          <a:solidFill>
            <a:srgbClr val="EBEBEB"/>
          </a:solidFill>
        </p:spPr>
        <p:txBody>
          <a:bodyPr wrap="square" lIns="0" tIns="0" rIns="0" bIns="0" rtlCol="0"/>
          <a:lstStyle/>
          <a:p>
            <a:endParaRPr/>
          </a:p>
        </p:txBody>
      </p:sp>
      <p:sp>
        <p:nvSpPr>
          <p:cNvPr id="202" name="object 202"/>
          <p:cNvSpPr/>
          <p:nvPr/>
        </p:nvSpPr>
        <p:spPr>
          <a:xfrm>
            <a:off x="3815018" y="3948355"/>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203" name="object 203"/>
          <p:cNvSpPr/>
          <p:nvPr/>
        </p:nvSpPr>
        <p:spPr>
          <a:xfrm>
            <a:off x="3815020" y="4248340"/>
            <a:ext cx="830580" cy="177800"/>
          </a:xfrm>
          <a:custGeom>
            <a:avLst/>
            <a:gdLst/>
            <a:ahLst/>
            <a:cxnLst/>
            <a:rect l="l" t="t" r="r" b="b"/>
            <a:pathLst>
              <a:path w="830579"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204" name="object 204"/>
          <p:cNvSpPr/>
          <p:nvPr/>
        </p:nvSpPr>
        <p:spPr>
          <a:xfrm>
            <a:off x="3815018" y="424834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205" name="object 205"/>
          <p:cNvSpPr/>
          <p:nvPr/>
        </p:nvSpPr>
        <p:spPr>
          <a:xfrm>
            <a:off x="3815020" y="3649954"/>
            <a:ext cx="830580" cy="179705"/>
          </a:xfrm>
          <a:custGeom>
            <a:avLst/>
            <a:gdLst/>
            <a:ahLst/>
            <a:cxnLst/>
            <a:rect l="l" t="t" r="r" b="b"/>
            <a:pathLst>
              <a:path w="830579" h="179704">
                <a:moveTo>
                  <a:pt x="0" y="0"/>
                </a:moveTo>
                <a:lnTo>
                  <a:pt x="830142" y="0"/>
                </a:lnTo>
                <a:lnTo>
                  <a:pt x="830142" y="179358"/>
                </a:lnTo>
                <a:lnTo>
                  <a:pt x="0" y="179358"/>
                </a:lnTo>
                <a:lnTo>
                  <a:pt x="0" y="0"/>
                </a:lnTo>
                <a:close/>
              </a:path>
            </a:pathLst>
          </a:custGeom>
          <a:solidFill>
            <a:srgbClr val="EBEBEB"/>
          </a:solidFill>
        </p:spPr>
        <p:txBody>
          <a:bodyPr wrap="square" lIns="0" tIns="0" rIns="0" bIns="0" rtlCol="0"/>
          <a:lstStyle/>
          <a:p>
            <a:endParaRPr/>
          </a:p>
        </p:txBody>
      </p:sp>
      <p:sp>
        <p:nvSpPr>
          <p:cNvPr id="206" name="object 206"/>
          <p:cNvSpPr/>
          <p:nvPr/>
        </p:nvSpPr>
        <p:spPr>
          <a:xfrm>
            <a:off x="3815018" y="3649956"/>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207" name="object 207"/>
          <p:cNvSpPr/>
          <p:nvPr/>
        </p:nvSpPr>
        <p:spPr>
          <a:xfrm>
            <a:off x="3664227" y="3745189"/>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08" name="object 208"/>
          <p:cNvSpPr/>
          <p:nvPr/>
        </p:nvSpPr>
        <p:spPr>
          <a:xfrm>
            <a:off x="3651529" y="4046763"/>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09" name="object 209"/>
          <p:cNvSpPr/>
          <p:nvPr/>
        </p:nvSpPr>
        <p:spPr>
          <a:xfrm>
            <a:off x="3664227" y="4329290"/>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10" name="object 210"/>
          <p:cNvSpPr/>
          <p:nvPr/>
        </p:nvSpPr>
        <p:spPr>
          <a:xfrm>
            <a:off x="3651529" y="3094424"/>
            <a:ext cx="0" cy="1947545"/>
          </a:xfrm>
          <a:custGeom>
            <a:avLst/>
            <a:gdLst/>
            <a:ahLst/>
            <a:cxnLst/>
            <a:rect l="l" t="t" r="r" b="b"/>
            <a:pathLst>
              <a:path h="1947545">
                <a:moveTo>
                  <a:pt x="0" y="0"/>
                </a:moveTo>
                <a:lnTo>
                  <a:pt x="0" y="1947533"/>
                </a:lnTo>
              </a:path>
            </a:pathLst>
          </a:custGeom>
          <a:ln w="38094">
            <a:solidFill>
              <a:srgbClr val="FF9900"/>
            </a:solidFill>
          </a:ln>
        </p:spPr>
        <p:txBody>
          <a:bodyPr wrap="square" lIns="0" tIns="0" rIns="0" bIns="0" rtlCol="0"/>
          <a:lstStyle/>
          <a:p>
            <a:endParaRPr/>
          </a:p>
        </p:txBody>
      </p:sp>
      <p:sp>
        <p:nvSpPr>
          <p:cNvPr id="211" name="object 211"/>
          <p:cNvSpPr/>
          <p:nvPr/>
        </p:nvSpPr>
        <p:spPr>
          <a:xfrm>
            <a:off x="3802319" y="4554678"/>
            <a:ext cx="831850" cy="179705"/>
          </a:xfrm>
          <a:custGeom>
            <a:avLst/>
            <a:gdLst/>
            <a:ahLst/>
            <a:cxnLst/>
            <a:rect l="l" t="t" r="r" b="b"/>
            <a:pathLst>
              <a:path w="831850" h="179704">
                <a:moveTo>
                  <a:pt x="0" y="0"/>
                </a:moveTo>
                <a:lnTo>
                  <a:pt x="831730" y="0"/>
                </a:lnTo>
                <a:lnTo>
                  <a:pt x="831730" y="179356"/>
                </a:lnTo>
                <a:lnTo>
                  <a:pt x="0" y="179356"/>
                </a:lnTo>
                <a:lnTo>
                  <a:pt x="0" y="0"/>
                </a:lnTo>
                <a:close/>
              </a:path>
            </a:pathLst>
          </a:custGeom>
          <a:solidFill>
            <a:srgbClr val="EBEBEB"/>
          </a:solidFill>
        </p:spPr>
        <p:txBody>
          <a:bodyPr wrap="square" lIns="0" tIns="0" rIns="0" bIns="0" rtlCol="0"/>
          <a:lstStyle/>
          <a:p>
            <a:endParaRPr/>
          </a:p>
        </p:txBody>
      </p:sp>
      <p:sp>
        <p:nvSpPr>
          <p:cNvPr id="212" name="object 212"/>
          <p:cNvSpPr/>
          <p:nvPr/>
        </p:nvSpPr>
        <p:spPr>
          <a:xfrm>
            <a:off x="3802321" y="4554678"/>
            <a:ext cx="831850" cy="179705"/>
          </a:xfrm>
          <a:custGeom>
            <a:avLst/>
            <a:gdLst/>
            <a:ahLst/>
            <a:cxnLst/>
            <a:rect l="l" t="t" r="r" b="b"/>
            <a:pathLst>
              <a:path w="831850" h="179704">
                <a:moveTo>
                  <a:pt x="0" y="179356"/>
                </a:moveTo>
                <a:lnTo>
                  <a:pt x="831730" y="179356"/>
                </a:lnTo>
                <a:lnTo>
                  <a:pt x="831730" y="0"/>
                </a:lnTo>
                <a:lnTo>
                  <a:pt x="0" y="0"/>
                </a:lnTo>
                <a:lnTo>
                  <a:pt x="0" y="179356"/>
                </a:lnTo>
                <a:close/>
              </a:path>
            </a:pathLst>
          </a:custGeom>
          <a:ln w="38093">
            <a:solidFill>
              <a:srgbClr val="FF9900"/>
            </a:solidFill>
          </a:ln>
        </p:spPr>
        <p:txBody>
          <a:bodyPr wrap="square" lIns="0" tIns="0" rIns="0" bIns="0" rtlCol="0"/>
          <a:lstStyle/>
          <a:p>
            <a:endParaRPr/>
          </a:p>
        </p:txBody>
      </p:sp>
      <p:sp>
        <p:nvSpPr>
          <p:cNvPr id="213" name="object 213"/>
          <p:cNvSpPr/>
          <p:nvPr/>
        </p:nvSpPr>
        <p:spPr>
          <a:xfrm>
            <a:off x="3651529" y="4640388"/>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14" name="object 214"/>
          <p:cNvSpPr/>
          <p:nvPr/>
        </p:nvSpPr>
        <p:spPr>
          <a:xfrm>
            <a:off x="3802319" y="4862599"/>
            <a:ext cx="831850" cy="179705"/>
          </a:xfrm>
          <a:custGeom>
            <a:avLst/>
            <a:gdLst/>
            <a:ahLst/>
            <a:cxnLst/>
            <a:rect l="l" t="t" r="r" b="b"/>
            <a:pathLst>
              <a:path w="831850" h="179704">
                <a:moveTo>
                  <a:pt x="0" y="0"/>
                </a:moveTo>
                <a:lnTo>
                  <a:pt x="831730" y="0"/>
                </a:lnTo>
                <a:lnTo>
                  <a:pt x="831730" y="179358"/>
                </a:lnTo>
                <a:lnTo>
                  <a:pt x="0" y="179358"/>
                </a:lnTo>
                <a:lnTo>
                  <a:pt x="0" y="0"/>
                </a:lnTo>
                <a:close/>
              </a:path>
            </a:pathLst>
          </a:custGeom>
          <a:solidFill>
            <a:srgbClr val="EBEBEB"/>
          </a:solidFill>
        </p:spPr>
        <p:txBody>
          <a:bodyPr wrap="square" lIns="0" tIns="0" rIns="0" bIns="0" rtlCol="0"/>
          <a:lstStyle/>
          <a:p>
            <a:endParaRPr/>
          </a:p>
        </p:txBody>
      </p:sp>
      <p:sp>
        <p:nvSpPr>
          <p:cNvPr id="215" name="object 215"/>
          <p:cNvSpPr/>
          <p:nvPr/>
        </p:nvSpPr>
        <p:spPr>
          <a:xfrm>
            <a:off x="3802321" y="4862600"/>
            <a:ext cx="831850" cy="179705"/>
          </a:xfrm>
          <a:custGeom>
            <a:avLst/>
            <a:gdLst/>
            <a:ahLst/>
            <a:cxnLst/>
            <a:rect l="l" t="t" r="r" b="b"/>
            <a:pathLst>
              <a:path w="831850" h="179704">
                <a:moveTo>
                  <a:pt x="0" y="179356"/>
                </a:moveTo>
                <a:lnTo>
                  <a:pt x="831730" y="179356"/>
                </a:lnTo>
                <a:lnTo>
                  <a:pt x="831730" y="0"/>
                </a:lnTo>
                <a:lnTo>
                  <a:pt x="0" y="0"/>
                </a:lnTo>
                <a:lnTo>
                  <a:pt x="0" y="179356"/>
                </a:lnTo>
                <a:close/>
              </a:path>
            </a:pathLst>
          </a:custGeom>
          <a:ln w="38093">
            <a:solidFill>
              <a:srgbClr val="FF9900"/>
            </a:solidFill>
          </a:ln>
        </p:spPr>
        <p:txBody>
          <a:bodyPr wrap="square" lIns="0" tIns="0" rIns="0" bIns="0" rtlCol="0"/>
          <a:lstStyle/>
          <a:p>
            <a:endParaRPr/>
          </a:p>
        </p:txBody>
      </p:sp>
      <p:sp>
        <p:nvSpPr>
          <p:cNvPr id="216" name="object 216"/>
          <p:cNvSpPr/>
          <p:nvPr/>
        </p:nvSpPr>
        <p:spPr>
          <a:xfrm>
            <a:off x="3651529" y="4986404"/>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17" name="object 217"/>
          <p:cNvSpPr/>
          <p:nvPr/>
        </p:nvSpPr>
        <p:spPr>
          <a:xfrm>
            <a:off x="4905474" y="3638845"/>
            <a:ext cx="679450" cy="358775"/>
          </a:xfrm>
          <a:custGeom>
            <a:avLst/>
            <a:gdLst/>
            <a:ahLst/>
            <a:cxnLst/>
            <a:rect l="l" t="t" r="r" b="b"/>
            <a:pathLst>
              <a:path w="679450" h="358775">
                <a:moveTo>
                  <a:pt x="0" y="0"/>
                </a:moveTo>
                <a:lnTo>
                  <a:pt x="679352" y="0"/>
                </a:lnTo>
                <a:lnTo>
                  <a:pt x="679352" y="358714"/>
                </a:lnTo>
                <a:lnTo>
                  <a:pt x="0" y="358714"/>
                </a:lnTo>
                <a:lnTo>
                  <a:pt x="0" y="0"/>
                </a:lnTo>
                <a:close/>
              </a:path>
            </a:pathLst>
          </a:custGeom>
          <a:solidFill>
            <a:srgbClr val="EBEBEB"/>
          </a:solidFill>
        </p:spPr>
        <p:txBody>
          <a:bodyPr wrap="square" lIns="0" tIns="0" rIns="0" bIns="0" rtlCol="0"/>
          <a:lstStyle/>
          <a:p>
            <a:endParaRPr/>
          </a:p>
        </p:txBody>
      </p:sp>
      <p:sp>
        <p:nvSpPr>
          <p:cNvPr id="218" name="object 218"/>
          <p:cNvSpPr/>
          <p:nvPr/>
        </p:nvSpPr>
        <p:spPr>
          <a:xfrm>
            <a:off x="4905474" y="3638843"/>
            <a:ext cx="679450" cy="358775"/>
          </a:xfrm>
          <a:custGeom>
            <a:avLst/>
            <a:gdLst/>
            <a:ahLst/>
            <a:cxnLst/>
            <a:rect l="l" t="t" r="r" b="b"/>
            <a:pathLst>
              <a:path w="679450" h="358775">
                <a:moveTo>
                  <a:pt x="0" y="358714"/>
                </a:moveTo>
                <a:lnTo>
                  <a:pt x="679352" y="358714"/>
                </a:lnTo>
                <a:lnTo>
                  <a:pt x="679352" y="0"/>
                </a:lnTo>
                <a:lnTo>
                  <a:pt x="0" y="0"/>
                </a:lnTo>
                <a:lnTo>
                  <a:pt x="0" y="358714"/>
                </a:lnTo>
                <a:close/>
              </a:path>
            </a:pathLst>
          </a:custGeom>
          <a:ln w="38093">
            <a:solidFill>
              <a:srgbClr val="FF9900"/>
            </a:solidFill>
          </a:ln>
        </p:spPr>
        <p:txBody>
          <a:bodyPr wrap="square" lIns="0" tIns="0" rIns="0" bIns="0" rtlCol="0"/>
          <a:lstStyle/>
          <a:p>
            <a:endParaRPr/>
          </a:p>
        </p:txBody>
      </p:sp>
      <p:sp>
        <p:nvSpPr>
          <p:cNvPr id="219" name="object 219"/>
          <p:cNvSpPr/>
          <p:nvPr/>
        </p:nvSpPr>
        <p:spPr>
          <a:xfrm>
            <a:off x="5283246" y="2743645"/>
            <a:ext cx="1057275" cy="357505"/>
          </a:xfrm>
          <a:custGeom>
            <a:avLst/>
            <a:gdLst/>
            <a:ahLst/>
            <a:cxnLst/>
            <a:rect l="l" t="t" r="r" b="b"/>
            <a:pathLst>
              <a:path w="1057275" h="357505">
                <a:moveTo>
                  <a:pt x="0" y="0"/>
                </a:moveTo>
                <a:lnTo>
                  <a:pt x="1057123" y="0"/>
                </a:lnTo>
                <a:lnTo>
                  <a:pt x="1057123" y="357128"/>
                </a:lnTo>
                <a:lnTo>
                  <a:pt x="0" y="357128"/>
                </a:lnTo>
                <a:lnTo>
                  <a:pt x="0" y="0"/>
                </a:lnTo>
                <a:close/>
              </a:path>
            </a:pathLst>
          </a:custGeom>
          <a:solidFill>
            <a:srgbClr val="EBEBEB"/>
          </a:solidFill>
        </p:spPr>
        <p:txBody>
          <a:bodyPr wrap="square" lIns="0" tIns="0" rIns="0" bIns="0" rtlCol="0"/>
          <a:lstStyle/>
          <a:p>
            <a:endParaRPr/>
          </a:p>
        </p:txBody>
      </p:sp>
      <p:sp>
        <p:nvSpPr>
          <p:cNvPr id="220" name="object 220"/>
          <p:cNvSpPr/>
          <p:nvPr/>
        </p:nvSpPr>
        <p:spPr>
          <a:xfrm>
            <a:off x="5283246" y="2743646"/>
            <a:ext cx="1057275" cy="357505"/>
          </a:xfrm>
          <a:custGeom>
            <a:avLst/>
            <a:gdLst/>
            <a:ahLst/>
            <a:cxnLst/>
            <a:rect l="l" t="t" r="r" b="b"/>
            <a:pathLst>
              <a:path w="1057275" h="357505">
                <a:moveTo>
                  <a:pt x="0" y="357127"/>
                </a:moveTo>
                <a:lnTo>
                  <a:pt x="1057123" y="357127"/>
                </a:lnTo>
                <a:lnTo>
                  <a:pt x="1057123" y="0"/>
                </a:lnTo>
                <a:lnTo>
                  <a:pt x="0" y="0"/>
                </a:lnTo>
                <a:lnTo>
                  <a:pt x="0" y="357127"/>
                </a:lnTo>
                <a:close/>
              </a:path>
            </a:pathLst>
          </a:custGeom>
          <a:ln w="38093">
            <a:solidFill>
              <a:srgbClr val="FF9900"/>
            </a:solidFill>
          </a:ln>
        </p:spPr>
        <p:txBody>
          <a:bodyPr wrap="square" lIns="0" tIns="0" rIns="0" bIns="0" rtlCol="0"/>
          <a:lstStyle/>
          <a:p>
            <a:endParaRPr/>
          </a:p>
        </p:txBody>
      </p:sp>
      <p:sp>
        <p:nvSpPr>
          <p:cNvPr id="221" name="object 221"/>
          <p:cNvSpPr txBox="1"/>
          <p:nvPr/>
        </p:nvSpPr>
        <p:spPr>
          <a:xfrm>
            <a:off x="5410988" y="2796151"/>
            <a:ext cx="803275" cy="239395"/>
          </a:xfrm>
          <a:prstGeom prst="rect">
            <a:avLst/>
          </a:prstGeom>
        </p:spPr>
        <p:txBody>
          <a:bodyPr vert="horz" wrap="square" lIns="0" tIns="12700" rIns="0" bIns="0" rtlCol="0">
            <a:spAutoFit/>
          </a:bodyPr>
          <a:lstStyle/>
          <a:p>
            <a:pPr marL="12700">
              <a:lnSpc>
                <a:spcPct val="100000"/>
              </a:lnSpc>
              <a:spcBef>
                <a:spcPts val="100"/>
              </a:spcBef>
            </a:pPr>
            <a:r>
              <a:rPr sz="1400" b="1" spc="-10" dirty="0">
                <a:latin typeface="Arial"/>
                <a:cs typeface="Arial"/>
              </a:rPr>
              <a:t>Logistics</a:t>
            </a:r>
            <a:endParaRPr sz="1400">
              <a:latin typeface="Arial"/>
              <a:cs typeface="Arial"/>
            </a:endParaRPr>
          </a:p>
        </p:txBody>
      </p:sp>
      <p:sp>
        <p:nvSpPr>
          <p:cNvPr id="222" name="object 222"/>
          <p:cNvSpPr/>
          <p:nvPr/>
        </p:nvSpPr>
        <p:spPr>
          <a:xfrm>
            <a:off x="7321304" y="2767455"/>
            <a:ext cx="1282700" cy="539750"/>
          </a:xfrm>
          <a:custGeom>
            <a:avLst/>
            <a:gdLst/>
            <a:ahLst/>
            <a:cxnLst/>
            <a:rect l="l" t="t" r="r" b="b"/>
            <a:pathLst>
              <a:path w="1282700" h="539750">
                <a:moveTo>
                  <a:pt x="0" y="0"/>
                </a:moveTo>
                <a:lnTo>
                  <a:pt x="1282516" y="0"/>
                </a:lnTo>
                <a:lnTo>
                  <a:pt x="1282516" y="539659"/>
                </a:lnTo>
                <a:lnTo>
                  <a:pt x="0" y="539659"/>
                </a:lnTo>
                <a:lnTo>
                  <a:pt x="0" y="0"/>
                </a:lnTo>
                <a:close/>
              </a:path>
            </a:pathLst>
          </a:custGeom>
          <a:solidFill>
            <a:srgbClr val="EBEBEB"/>
          </a:solidFill>
        </p:spPr>
        <p:txBody>
          <a:bodyPr wrap="square" lIns="0" tIns="0" rIns="0" bIns="0" rtlCol="0"/>
          <a:lstStyle/>
          <a:p>
            <a:endParaRPr/>
          </a:p>
        </p:txBody>
      </p:sp>
      <p:sp>
        <p:nvSpPr>
          <p:cNvPr id="223" name="object 223"/>
          <p:cNvSpPr/>
          <p:nvPr/>
        </p:nvSpPr>
        <p:spPr>
          <a:xfrm>
            <a:off x="7321304" y="2767453"/>
            <a:ext cx="1282700" cy="539750"/>
          </a:xfrm>
          <a:custGeom>
            <a:avLst/>
            <a:gdLst/>
            <a:ahLst/>
            <a:cxnLst/>
            <a:rect l="l" t="t" r="r" b="b"/>
            <a:pathLst>
              <a:path w="1282700" h="539750">
                <a:moveTo>
                  <a:pt x="0" y="539659"/>
                </a:moveTo>
                <a:lnTo>
                  <a:pt x="1282516" y="539659"/>
                </a:lnTo>
                <a:lnTo>
                  <a:pt x="1282516" y="0"/>
                </a:lnTo>
                <a:lnTo>
                  <a:pt x="0" y="0"/>
                </a:lnTo>
                <a:lnTo>
                  <a:pt x="0" y="539659"/>
                </a:lnTo>
                <a:close/>
              </a:path>
            </a:pathLst>
          </a:custGeom>
          <a:ln w="38093">
            <a:solidFill>
              <a:srgbClr val="FF9900"/>
            </a:solidFill>
          </a:ln>
        </p:spPr>
        <p:txBody>
          <a:bodyPr wrap="square" lIns="0" tIns="0" rIns="0" bIns="0" rtlCol="0"/>
          <a:lstStyle/>
          <a:p>
            <a:endParaRPr/>
          </a:p>
        </p:txBody>
      </p:sp>
      <p:sp>
        <p:nvSpPr>
          <p:cNvPr id="224" name="object 224"/>
          <p:cNvSpPr txBox="1"/>
          <p:nvPr/>
        </p:nvSpPr>
        <p:spPr>
          <a:xfrm>
            <a:off x="7614377" y="2805292"/>
            <a:ext cx="695960" cy="452755"/>
          </a:xfrm>
          <a:prstGeom prst="rect">
            <a:avLst/>
          </a:prstGeom>
        </p:spPr>
        <p:txBody>
          <a:bodyPr vert="horz" wrap="square" lIns="0" tIns="12700" rIns="0" bIns="0" rtlCol="0">
            <a:spAutoFit/>
          </a:bodyPr>
          <a:lstStyle/>
          <a:p>
            <a:pPr marL="71755" marR="5080" indent="-59690">
              <a:lnSpc>
                <a:spcPct val="100000"/>
              </a:lnSpc>
              <a:spcBef>
                <a:spcPts val="100"/>
              </a:spcBef>
            </a:pPr>
            <a:r>
              <a:rPr sz="1400" b="1" spc="-10" dirty="0">
                <a:latin typeface="Arial"/>
                <a:cs typeface="Arial"/>
              </a:rPr>
              <a:t>F</a:t>
            </a:r>
            <a:r>
              <a:rPr sz="1400" b="1" spc="5" dirty="0">
                <a:latin typeface="Arial"/>
                <a:cs typeface="Arial"/>
              </a:rPr>
              <a:t>i</a:t>
            </a:r>
            <a:r>
              <a:rPr sz="1400" b="1" spc="-10" dirty="0">
                <a:latin typeface="Arial"/>
                <a:cs typeface="Arial"/>
              </a:rPr>
              <a:t>n</a:t>
            </a:r>
            <a:r>
              <a:rPr sz="1400" b="1" spc="-15" dirty="0">
                <a:latin typeface="Arial"/>
                <a:cs typeface="Arial"/>
              </a:rPr>
              <a:t>a</a:t>
            </a:r>
            <a:r>
              <a:rPr sz="1400" b="1" spc="-10" dirty="0">
                <a:latin typeface="Arial"/>
                <a:cs typeface="Arial"/>
              </a:rPr>
              <a:t>n</a:t>
            </a:r>
            <a:r>
              <a:rPr sz="1400" b="1" spc="-5" dirty="0">
                <a:latin typeface="Arial"/>
                <a:cs typeface="Arial"/>
              </a:rPr>
              <a:t>c</a:t>
            </a:r>
            <a:r>
              <a:rPr sz="1400" b="1" dirty="0">
                <a:latin typeface="Arial"/>
                <a:cs typeface="Arial"/>
              </a:rPr>
              <a:t>e  </a:t>
            </a:r>
            <a:r>
              <a:rPr sz="1400" b="1" spc="-5" dirty="0">
                <a:latin typeface="Arial"/>
                <a:cs typeface="Arial"/>
              </a:rPr>
              <a:t>Admin</a:t>
            </a:r>
            <a:endParaRPr sz="1400">
              <a:latin typeface="Arial"/>
              <a:cs typeface="Arial"/>
            </a:endParaRPr>
          </a:p>
        </p:txBody>
      </p:sp>
      <p:sp>
        <p:nvSpPr>
          <p:cNvPr id="225" name="object 225"/>
          <p:cNvSpPr/>
          <p:nvPr/>
        </p:nvSpPr>
        <p:spPr>
          <a:xfrm>
            <a:off x="5811807"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226" name="object 226"/>
          <p:cNvSpPr/>
          <p:nvPr/>
        </p:nvSpPr>
        <p:spPr>
          <a:xfrm>
            <a:off x="7937165" y="2624604"/>
            <a:ext cx="0" cy="119380"/>
          </a:xfrm>
          <a:custGeom>
            <a:avLst/>
            <a:gdLst/>
            <a:ahLst/>
            <a:cxnLst/>
            <a:rect l="l" t="t" r="r" b="b"/>
            <a:pathLst>
              <a:path h="119380">
                <a:moveTo>
                  <a:pt x="0" y="0"/>
                </a:moveTo>
                <a:lnTo>
                  <a:pt x="0" y="119042"/>
                </a:lnTo>
              </a:path>
            </a:pathLst>
          </a:custGeom>
          <a:ln w="38094">
            <a:solidFill>
              <a:srgbClr val="FF9900"/>
            </a:solidFill>
          </a:ln>
        </p:spPr>
        <p:txBody>
          <a:bodyPr wrap="square" lIns="0" tIns="0" rIns="0" bIns="0" rtlCol="0"/>
          <a:lstStyle/>
          <a:p>
            <a:endParaRPr/>
          </a:p>
        </p:txBody>
      </p:sp>
      <p:sp>
        <p:nvSpPr>
          <p:cNvPr id="227" name="object 227"/>
          <p:cNvSpPr/>
          <p:nvPr/>
        </p:nvSpPr>
        <p:spPr>
          <a:xfrm>
            <a:off x="6037199" y="3638845"/>
            <a:ext cx="679450" cy="358775"/>
          </a:xfrm>
          <a:custGeom>
            <a:avLst/>
            <a:gdLst/>
            <a:ahLst/>
            <a:cxnLst/>
            <a:rect l="l" t="t" r="r" b="b"/>
            <a:pathLst>
              <a:path w="679450" h="358775">
                <a:moveTo>
                  <a:pt x="0" y="0"/>
                </a:moveTo>
                <a:lnTo>
                  <a:pt x="679353" y="0"/>
                </a:lnTo>
                <a:lnTo>
                  <a:pt x="679353" y="358714"/>
                </a:lnTo>
                <a:lnTo>
                  <a:pt x="0" y="358714"/>
                </a:lnTo>
                <a:lnTo>
                  <a:pt x="0" y="0"/>
                </a:lnTo>
                <a:close/>
              </a:path>
            </a:pathLst>
          </a:custGeom>
          <a:solidFill>
            <a:srgbClr val="EBEBEB"/>
          </a:solidFill>
        </p:spPr>
        <p:txBody>
          <a:bodyPr wrap="square" lIns="0" tIns="0" rIns="0" bIns="0" rtlCol="0"/>
          <a:lstStyle/>
          <a:p>
            <a:endParaRPr/>
          </a:p>
        </p:txBody>
      </p:sp>
      <p:sp>
        <p:nvSpPr>
          <p:cNvPr id="228" name="object 228"/>
          <p:cNvSpPr/>
          <p:nvPr/>
        </p:nvSpPr>
        <p:spPr>
          <a:xfrm>
            <a:off x="6037199" y="3638843"/>
            <a:ext cx="679450" cy="358775"/>
          </a:xfrm>
          <a:custGeom>
            <a:avLst/>
            <a:gdLst/>
            <a:ahLst/>
            <a:cxnLst/>
            <a:rect l="l" t="t" r="r" b="b"/>
            <a:pathLst>
              <a:path w="679450" h="358775">
                <a:moveTo>
                  <a:pt x="0" y="358714"/>
                </a:moveTo>
                <a:lnTo>
                  <a:pt x="679352" y="358714"/>
                </a:lnTo>
                <a:lnTo>
                  <a:pt x="679352" y="0"/>
                </a:lnTo>
                <a:lnTo>
                  <a:pt x="0" y="0"/>
                </a:lnTo>
                <a:lnTo>
                  <a:pt x="0" y="358714"/>
                </a:lnTo>
                <a:close/>
              </a:path>
            </a:pathLst>
          </a:custGeom>
          <a:ln w="38093">
            <a:solidFill>
              <a:srgbClr val="FF9900"/>
            </a:solidFill>
          </a:ln>
        </p:spPr>
        <p:txBody>
          <a:bodyPr wrap="square" lIns="0" tIns="0" rIns="0" bIns="0" rtlCol="0"/>
          <a:lstStyle/>
          <a:p>
            <a:endParaRPr/>
          </a:p>
        </p:txBody>
      </p:sp>
      <p:sp>
        <p:nvSpPr>
          <p:cNvPr id="229" name="object 229"/>
          <p:cNvSpPr/>
          <p:nvPr/>
        </p:nvSpPr>
        <p:spPr>
          <a:xfrm>
            <a:off x="5811807" y="3100773"/>
            <a:ext cx="0" cy="417830"/>
          </a:xfrm>
          <a:custGeom>
            <a:avLst/>
            <a:gdLst/>
            <a:ahLst/>
            <a:cxnLst/>
            <a:rect l="l" t="t" r="r" b="b"/>
            <a:pathLst>
              <a:path h="417829">
                <a:moveTo>
                  <a:pt x="0" y="0"/>
                </a:moveTo>
                <a:lnTo>
                  <a:pt x="0" y="417441"/>
                </a:lnTo>
              </a:path>
            </a:pathLst>
          </a:custGeom>
          <a:ln w="38094">
            <a:solidFill>
              <a:srgbClr val="FF9900"/>
            </a:solidFill>
          </a:ln>
        </p:spPr>
        <p:txBody>
          <a:bodyPr wrap="square" lIns="0" tIns="0" rIns="0" bIns="0" rtlCol="0"/>
          <a:lstStyle/>
          <a:p>
            <a:endParaRPr/>
          </a:p>
        </p:txBody>
      </p:sp>
      <p:sp>
        <p:nvSpPr>
          <p:cNvPr id="230" name="object 230"/>
          <p:cNvSpPr/>
          <p:nvPr/>
        </p:nvSpPr>
        <p:spPr>
          <a:xfrm>
            <a:off x="5283245" y="3518215"/>
            <a:ext cx="1057275" cy="0"/>
          </a:xfrm>
          <a:custGeom>
            <a:avLst/>
            <a:gdLst/>
            <a:ahLst/>
            <a:cxnLst/>
            <a:rect l="l" t="t" r="r" b="b"/>
            <a:pathLst>
              <a:path w="1057275">
                <a:moveTo>
                  <a:pt x="0" y="0"/>
                </a:moveTo>
                <a:lnTo>
                  <a:pt x="1057123" y="0"/>
                </a:lnTo>
              </a:path>
            </a:pathLst>
          </a:custGeom>
          <a:ln w="38093">
            <a:solidFill>
              <a:srgbClr val="FF9900"/>
            </a:solidFill>
          </a:ln>
        </p:spPr>
        <p:txBody>
          <a:bodyPr wrap="square" lIns="0" tIns="0" rIns="0" bIns="0" rtlCol="0"/>
          <a:lstStyle/>
          <a:p>
            <a:endParaRPr/>
          </a:p>
        </p:txBody>
      </p:sp>
      <p:sp>
        <p:nvSpPr>
          <p:cNvPr id="231" name="object 231"/>
          <p:cNvSpPr/>
          <p:nvPr/>
        </p:nvSpPr>
        <p:spPr>
          <a:xfrm>
            <a:off x="5283245" y="3518215"/>
            <a:ext cx="0" cy="125730"/>
          </a:xfrm>
          <a:custGeom>
            <a:avLst/>
            <a:gdLst/>
            <a:ahLst/>
            <a:cxnLst/>
            <a:rect l="l" t="t" r="r" b="b"/>
            <a:pathLst>
              <a:path h="125729">
                <a:moveTo>
                  <a:pt x="0" y="0"/>
                </a:moveTo>
                <a:lnTo>
                  <a:pt x="0" y="125391"/>
                </a:lnTo>
              </a:path>
            </a:pathLst>
          </a:custGeom>
          <a:ln w="38094">
            <a:solidFill>
              <a:srgbClr val="FF9900"/>
            </a:solidFill>
          </a:ln>
        </p:spPr>
        <p:txBody>
          <a:bodyPr wrap="square" lIns="0" tIns="0" rIns="0" bIns="0" rtlCol="0"/>
          <a:lstStyle/>
          <a:p>
            <a:endParaRPr/>
          </a:p>
        </p:txBody>
      </p:sp>
      <p:sp>
        <p:nvSpPr>
          <p:cNvPr id="232" name="object 232"/>
          <p:cNvSpPr/>
          <p:nvPr/>
        </p:nvSpPr>
        <p:spPr>
          <a:xfrm>
            <a:off x="6340369" y="3518215"/>
            <a:ext cx="0" cy="128905"/>
          </a:xfrm>
          <a:custGeom>
            <a:avLst/>
            <a:gdLst/>
            <a:ahLst/>
            <a:cxnLst/>
            <a:rect l="l" t="t" r="r" b="b"/>
            <a:pathLst>
              <a:path h="128904">
                <a:moveTo>
                  <a:pt x="0" y="0"/>
                </a:moveTo>
                <a:lnTo>
                  <a:pt x="0" y="128565"/>
                </a:lnTo>
              </a:path>
            </a:pathLst>
          </a:custGeom>
          <a:ln w="38094">
            <a:solidFill>
              <a:srgbClr val="FF9900"/>
            </a:solidFill>
          </a:ln>
        </p:spPr>
        <p:txBody>
          <a:bodyPr wrap="square" lIns="0" tIns="0" rIns="0" bIns="0" rtlCol="0"/>
          <a:lstStyle/>
          <a:p>
            <a:endParaRPr/>
          </a:p>
        </p:txBody>
      </p:sp>
      <p:sp>
        <p:nvSpPr>
          <p:cNvPr id="233" name="object 233"/>
          <p:cNvSpPr/>
          <p:nvPr/>
        </p:nvSpPr>
        <p:spPr>
          <a:xfrm>
            <a:off x="5132456" y="4414999"/>
            <a:ext cx="830580" cy="179705"/>
          </a:xfrm>
          <a:custGeom>
            <a:avLst/>
            <a:gdLst/>
            <a:ahLst/>
            <a:cxnLst/>
            <a:rect l="l" t="t" r="r" b="b"/>
            <a:pathLst>
              <a:path w="830579" h="179704">
                <a:moveTo>
                  <a:pt x="0" y="0"/>
                </a:moveTo>
                <a:lnTo>
                  <a:pt x="830142" y="0"/>
                </a:lnTo>
                <a:lnTo>
                  <a:pt x="830142" y="179358"/>
                </a:lnTo>
                <a:lnTo>
                  <a:pt x="0" y="179358"/>
                </a:lnTo>
                <a:lnTo>
                  <a:pt x="0" y="0"/>
                </a:lnTo>
                <a:close/>
              </a:path>
            </a:pathLst>
          </a:custGeom>
          <a:solidFill>
            <a:srgbClr val="EBEBEB"/>
          </a:solidFill>
        </p:spPr>
        <p:txBody>
          <a:bodyPr wrap="square" lIns="0" tIns="0" rIns="0" bIns="0" rtlCol="0"/>
          <a:lstStyle/>
          <a:p>
            <a:endParaRPr/>
          </a:p>
        </p:txBody>
      </p:sp>
      <p:sp>
        <p:nvSpPr>
          <p:cNvPr id="234" name="object 234"/>
          <p:cNvSpPr/>
          <p:nvPr/>
        </p:nvSpPr>
        <p:spPr>
          <a:xfrm>
            <a:off x="5132454"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235" name="object 235"/>
          <p:cNvSpPr/>
          <p:nvPr/>
        </p:nvSpPr>
        <p:spPr>
          <a:xfrm>
            <a:off x="5132456" y="4713400"/>
            <a:ext cx="830580" cy="177800"/>
          </a:xfrm>
          <a:custGeom>
            <a:avLst/>
            <a:gdLst/>
            <a:ahLst/>
            <a:cxnLst/>
            <a:rect l="l" t="t" r="r" b="b"/>
            <a:pathLst>
              <a:path w="830579"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236" name="object 236"/>
          <p:cNvSpPr/>
          <p:nvPr/>
        </p:nvSpPr>
        <p:spPr>
          <a:xfrm>
            <a:off x="5132454"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237" name="object 237"/>
          <p:cNvSpPr/>
          <p:nvPr/>
        </p:nvSpPr>
        <p:spPr>
          <a:xfrm>
            <a:off x="5132456" y="4115013"/>
            <a:ext cx="830580" cy="180975"/>
          </a:xfrm>
          <a:custGeom>
            <a:avLst/>
            <a:gdLst/>
            <a:ahLst/>
            <a:cxnLst/>
            <a:rect l="l" t="t" r="r" b="b"/>
            <a:pathLst>
              <a:path w="830579" h="180975">
                <a:moveTo>
                  <a:pt x="0" y="0"/>
                </a:moveTo>
                <a:lnTo>
                  <a:pt x="830142" y="0"/>
                </a:lnTo>
                <a:lnTo>
                  <a:pt x="830142" y="180944"/>
                </a:lnTo>
                <a:lnTo>
                  <a:pt x="0" y="180944"/>
                </a:lnTo>
                <a:lnTo>
                  <a:pt x="0" y="0"/>
                </a:lnTo>
                <a:close/>
              </a:path>
            </a:pathLst>
          </a:custGeom>
          <a:solidFill>
            <a:srgbClr val="EBEBEB"/>
          </a:solidFill>
        </p:spPr>
        <p:txBody>
          <a:bodyPr wrap="square" lIns="0" tIns="0" rIns="0" bIns="0" rtlCol="0"/>
          <a:lstStyle/>
          <a:p>
            <a:endParaRPr/>
          </a:p>
        </p:txBody>
      </p:sp>
      <p:sp>
        <p:nvSpPr>
          <p:cNvPr id="238" name="object 238"/>
          <p:cNvSpPr/>
          <p:nvPr/>
        </p:nvSpPr>
        <p:spPr>
          <a:xfrm>
            <a:off x="5132454"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239" name="object 239"/>
          <p:cNvSpPr/>
          <p:nvPr/>
        </p:nvSpPr>
        <p:spPr>
          <a:xfrm>
            <a:off x="4980077" y="4210248"/>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240" name="object 240"/>
          <p:cNvSpPr/>
          <p:nvPr/>
        </p:nvSpPr>
        <p:spPr>
          <a:xfrm>
            <a:off x="4983251" y="4511822"/>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41" name="object 241"/>
          <p:cNvSpPr/>
          <p:nvPr/>
        </p:nvSpPr>
        <p:spPr>
          <a:xfrm>
            <a:off x="4980077" y="4794349"/>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242" name="object 242"/>
          <p:cNvSpPr/>
          <p:nvPr/>
        </p:nvSpPr>
        <p:spPr>
          <a:xfrm>
            <a:off x="6340369" y="4414999"/>
            <a:ext cx="830580" cy="179705"/>
          </a:xfrm>
          <a:custGeom>
            <a:avLst/>
            <a:gdLst/>
            <a:ahLst/>
            <a:cxnLst/>
            <a:rect l="l" t="t" r="r" b="b"/>
            <a:pathLst>
              <a:path w="830579" h="179704">
                <a:moveTo>
                  <a:pt x="0" y="0"/>
                </a:moveTo>
                <a:lnTo>
                  <a:pt x="830142" y="0"/>
                </a:lnTo>
                <a:lnTo>
                  <a:pt x="830142" y="179358"/>
                </a:lnTo>
                <a:lnTo>
                  <a:pt x="0" y="179358"/>
                </a:lnTo>
                <a:lnTo>
                  <a:pt x="0" y="0"/>
                </a:lnTo>
                <a:close/>
              </a:path>
            </a:pathLst>
          </a:custGeom>
          <a:solidFill>
            <a:srgbClr val="EBEBEB"/>
          </a:solidFill>
        </p:spPr>
        <p:txBody>
          <a:bodyPr wrap="square" lIns="0" tIns="0" rIns="0" bIns="0" rtlCol="0"/>
          <a:lstStyle/>
          <a:p>
            <a:endParaRPr/>
          </a:p>
        </p:txBody>
      </p:sp>
      <p:sp>
        <p:nvSpPr>
          <p:cNvPr id="243" name="object 243"/>
          <p:cNvSpPr/>
          <p:nvPr/>
        </p:nvSpPr>
        <p:spPr>
          <a:xfrm>
            <a:off x="6340369"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244" name="object 244"/>
          <p:cNvSpPr/>
          <p:nvPr/>
        </p:nvSpPr>
        <p:spPr>
          <a:xfrm>
            <a:off x="6340369" y="4713400"/>
            <a:ext cx="830580" cy="177800"/>
          </a:xfrm>
          <a:custGeom>
            <a:avLst/>
            <a:gdLst/>
            <a:ahLst/>
            <a:cxnLst/>
            <a:rect l="l" t="t" r="r" b="b"/>
            <a:pathLst>
              <a:path w="830579" h="177800">
                <a:moveTo>
                  <a:pt x="0" y="0"/>
                </a:moveTo>
                <a:lnTo>
                  <a:pt x="830142" y="0"/>
                </a:lnTo>
                <a:lnTo>
                  <a:pt x="830142" y="177770"/>
                </a:lnTo>
                <a:lnTo>
                  <a:pt x="0" y="177770"/>
                </a:lnTo>
                <a:lnTo>
                  <a:pt x="0" y="0"/>
                </a:lnTo>
                <a:close/>
              </a:path>
            </a:pathLst>
          </a:custGeom>
          <a:solidFill>
            <a:srgbClr val="EBEBEB"/>
          </a:solidFill>
        </p:spPr>
        <p:txBody>
          <a:bodyPr wrap="square" lIns="0" tIns="0" rIns="0" bIns="0" rtlCol="0"/>
          <a:lstStyle/>
          <a:p>
            <a:endParaRPr/>
          </a:p>
        </p:txBody>
      </p:sp>
      <p:sp>
        <p:nvSpPr>
          <p:cNvPr id="245" name="object 245"/>
          <p:cNvSpPr/>
          <p:nvPr/>
        </p:nvSpPr>
        <p:spPr>
          <a:xfrm>
            <a:off x="6340369"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246" name="object 246"/>
          <p:cNvSpPr/>
          <p:nvPr/>
        </p:nvSpPr>
        <p:spPr>
          <a:xfrm>
            <a:off x="6340369" y="4115013"/>
            <a:ext cx="830580" cy="180975"/>
          </a:xfrm>
          <a:custGeom>
            <a:avLst/>
            <a:gdLst/>
            <a:ahLst/>
            <a:cxnLst/>
            <a:rect l="l" t="t" r="r" b="b"/>
            <a:pathLst>
              <a:path w="830579" h="180975">
                <a:moveTo>
                  <a:pt x="0" y="0"/>
                </a:moveTo>
                <a:lnTo>
                  <a:pt x="830142" y="0"/>
                </a:lnTo>
                <a:lnTo>
                  <a:pt x="830142" y="180944"/>
                </a:lnTo>
                <a:lnTo>
                  <a:pt x="0" y="180944"/>
                </a:lnTo>
                <a:lnTo>
                  <a:pt x="0" y="0"/>
                </a:lnTo>
                <a:close/>
              </a:path>
            </a:pathLst>
          </a:custGeom>
          <a:solidFill>
            <a:srgbClr val="EBEBEB"/>
          </a:solidFill>
        </p:spPr>
        <p:txBody>
          <a:bodyPr wrap="square" lIns="0" tIns="0" rIns="0" bIns="0" rtlCol="0"/>
          <a:lstStyle/>
          <a:p>
            <a:endParaRPr/>
          </a:p>
        </p:txBody>
      </p:sp>
      <p:sp>
        <p:nvSpPr>
          <p:cNvPr id="247" name="object 247"/>
          <p:cNvSpPr/>
          <p:nvPr/>
        </p:nvSpPr>
        <p:spPr>
          <a:xfrm>
            <a:off x="6340369"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248" name="object 248"/>
          <p:cNvSpPr/>
          <p:nvPr/>
        </p:nvSpPr>
        <p:spPr>
          <a:xfrm>
            <a:off x="6187990" y="4210248"/>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249" name="object 249"/>
          <p:cNvSpPr/>
          <p:nvPr/>
        </p:nvSpPr>
        <p:spPr>
          <a:xfrm>
            <a:off x="6191165" y="4511822"/>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250" name="object 250"/>
          <p:cNvSpPr/>
          <p:nvPr/>
        </p:nvSpPr>
        <p:spPr>
          <a:xfrm>
            <a:off x="6187990" y="4794349"/>
            <a:ext cx="152400" cy="0"/>
          </a:xfrm>
          <a:custGeom>
            <a:avLst/>
            <a:gdLst/>
            <a:ahLst/>
            <a:cxnLst/>
            <a:rect l="l" t="t" r="r" b="b"/>
            <a:pathLst>
              <a:path w="152400">
                <a:moveTo>
                  <a:pt x="0" y="0"/>
                </a:moveTo>
                <a:lnTo>
                  <a:pt x="152378" y="0"/>
                </a:lnTo>
              </a:path>
            </a:pathLst>
          </a:custGeom>
          <a:ln w="38093">
            <a:solidFill>
              <a:srgbClr val="FF9900"/>
            </a:solidFill>
          </a:ln>
        </p:spPr>
        <p:txBody>
          <a:bodyPr wrap="square" lIns="0" tIns="0" rIns="0" bIns="0" rtlCol="0"/>
          <a:lstStyle/>
          <a:p>
            <a:endParaRPr/>
          </a:p>
        </p:txBody>
      </p:sp>
      <p:sp>
        <p:nvSpPr>
          <p:cNvPr id="251" name="object 251"/>
          <p:cNvSpPr/>
          <p:nvPr/>
        </p:nvSpPr>
        <p:spPr>
          <a:xfrm>
            <a:off x="4980077" y="4008670"/>
            <a:ext cx="0" cy="776605"/>
          </a:xfrm>
          <a:custGeom>
            <a:avLst/>
            <a:gdLst/>
            <a:ahLst/>
            <a:cxnLst/>
            <a:rect l="l" t="t" r="r" b="b"/>
            <a:pathLst>
              <a:path h="776604">
                <a:moveTo>
                  <a:pt x="0" y="0"/>
                </a:moveTo>
                <a:lnTo>
                  <a:pt x="0" y="776156"/>
                </a:lnTo>
              </a:path>
            </a:pathLst>
          </a:custGeom>
          <a:ln w="38094">
            <a:solidFill>
              <a:srgbClr val="FF9900"/>
            </a:solidFill>
          </a:ln>
        </p:spPr>
        <p:txBody>
          <a:bodyPr wrap="square" lIns="0" tIns="0" rIns="0" bIns="0" rtlCol="0"/>
          <a:lstStyle/>
          <a:p>
            <a:endParaRPr/>
          </a:p>
        </p:txBody>
      </p:sp>
      <p:sp>
        <p:nvSpPr>
          <p:cNvPr id="252" name="object 252"/>
          <p:cNvSpPr/>
          <p:nvPr/>
        </p:nvSpPr>
        <p:spPr>
          <a:xfrm>
            <a:off x="6187990" y="4008670"/>
            <a:ext cx="0" cy="776605"/>
          </a:xfrm>
          <a:custGeom>
            <a:avLst/>
            <a:gdLst/>
            <a:ahLst/>
            <a:cxnLst/>
            <a:rect l="l" t="t" r="r" b="b"/>
            <a:pathLst>
              <a:path h="776604">
                <a:moveTo>
                  <a:pt x="0" y="0"/>
                </a:moveTo>
                <a:lnTo>
                  <a:pt x="0" y="776156"/>
                </a:lnTo>
              </a:path>
            </a:pathLst>
          </a:custGeom>
          <a:ln w="38094">
            <a:solidFill>
              <a:srgbClr val="FF9900"/>
            </a:solidFill>
          </a:ln>
        </p:spPr>
        <p:txBody>
          <a:bodyPr wrap="square" lIns="0" tIns="0" rIns="0" bIns="0" rtlCol="0"/>
          <a:lstStyle/>
          <a:p>
            <a:endParaRPr/>
          </a:p>
        </p:txBody>
      </p:sp>
      <p:sp>
        <p:nvSpPr>
          <p:cNvPr id="253" name="object 253"/>
          <p:cNvSpPr/>
          <p:nvPr/>
        </p:nvSpPr>
        <p:spPr>
          <a:xfrm>
            <a:off x="7849864" y="4414999"/>
            <a:ext cx="830580" cy="179705"/>
          </a:xfrm>
          <a:custGeom>
            <a:avLst/>
            <a:gdLst/>
            <a:ahLst/>
            <a:cxnLst/>
            <a:rect l="l" t="t" r="r" b="b"/>
            <a:pathLst>
              <a:path w="830579" h="179704">
                <a:moveTo>
                  <a:pt x="0" y="0"/>
                </a:moveTo>
                <a:lnTo>
                  <a:pt x="830145" y="0"/>
                </a:lnTo>
                <a:lnTo>
                  <a:pt x="830145" y="179358"/>
                </a:lnTo>
                <a:lnTo>
                  <a:pt x="0" y="179358"/>
                </a:lnTo>
                <a:lnTo>
                  <a:pt x="0" y="0"/>
                </a:lnTo>
                <a:close/>
              </a:path>
            </a:pathLst>
          </a:custGeom>
          <a:solidFill>
            <a:srgbClr val="EBEBEB"/>
          </a:solidFill>
        </p:spPr>
        <p:txBody>
          <a:bodyPr wrap="square" lIns="0" tIns="0" rIns="0" bIns="0" rtlCol="0"/>
          <a:lstStyle/>
          <a:p>
            <a:endParaRPr/>
          </a:p>
        </p:txBody>
      </p:sp>
      <p:sp>
        <p:nvSpPr>
          <p:cNvPr id="254" name="object 254"/>
          <p:cNvSpPr/>
          <p:nvPr/>
        </p:nvSpPr>
        <p:spPr>
          <a:xfrm>
            <a:off x="7849865" y="4415001"/>
            <a:ext cx="830580" cy="179705"/>
          </a:xfrm>
          <a:custGeom>
            <a:avLst/>
            <a:gdLst/>
            <a:ahLst/>
            <a:cxnLst/>
            <a:rect l="l" t="t" r="r" b="b"/>
            <a:pathLst>
              <a:path w="830579" h="179704">
                <a:moveTo>
                  <a:pt x="0" y="179356"/>
                </a:moveTo>
                <a:lnTo>
                  <a:pt x="830144" y="179356"/>
                </a:lnTo>
                <a:lnTo>
                  <a:pt x="830144" y="0"/>
                </a:lnTo>
                <a:lnTo>
                  <a:pt x="0" y="0"/>
                </a:lnTo>
                <a:lnTo>
                  <a:pt x="0" y="179356"/>
                </a:lnTo>
                <a:close/>
              </a:path>
            </a:pathLst>
          </a:custGeom>
          <a:ln w="38093">
            <a:solidFill>
              <a:srgbClr val="FF9900"/>
            </a:solidFill>
          </a:ln>
        </p:spPr>
        <p:txBody>
          <a:bodyPr wrap="square" lIns="0" tIns="0" rIns="0" bIns="0" rtlCol="0"/>
          <a:lstStyle/>
          <a:p>
            <a:endParaRPr/>
          </a:p>
        </p:txBody>
      </p:sp>
      <p:sp>
        <p:nvSpPr>
          <p:cNvPr id="255" name="object 255"/>
          <p:cNvSpPr/>
          <p:nvPr/>
        </p:nvSpPr>
        <p:spPr>
          <a:xfrm>
            <a:off x="7849864" y="4713400"/>
            <a:ext cx="830580" cy="177800"/>
          </a:xfrm>
          <a:custGeom>
            <a:avLst/>
            <a:gdLst/>
            <a:ahLst/>
            <a:cxnLst/>
            <a:rect l="l" t="t" r="r" b="b"/>
            <a:pathLst>
              <a:path w="830579" h="177800">
                <a:moveTo>
                  <a:pt x="0" y="0"/>
                </a:moveTo>
                <a:lnTo>
                  <a:pt x="830145" y="0"/>
                </a:lnTo>
                <a:lnTo>
                  <a:pt x="830145" y="177770"/>
                </a:lnTo>
                <a:lnTo>
                  <a:pt x="0" y="177770"/>
                </a:lnTo>
                <a:lnTo>
                  <a:pt x="0" y="0"/>
                </a:lnTo>
                <a:close/>
              </a:path>
            </a:pathLst>
          </a:custGeom>
          <a:solidFill>
            <a:srgbClr val="EBEBEB"/>
          </a:solidFill>
        </p:spPr>
        <p:txBody>
          <a:bodyPr wrap="square" lIns="0" tIns="0" rIns="0" bIns="0" rtlCol="0"/>
          <a:lstStyle/>
          <a:p>
            <a:endParaRPr/>
          </a:p>
        </p:txBody>
      </p:sp>
      <p:sp>
        <p:nvSpPr>
          <p:cNvPr id="256" name="object 256"/>
          <p:cNvSpPr/>
          <p:nvPr/>
        </p:nvSpPr>
        <p:spPr>
          <a:xfrm>
            <a:off x="7849865" y="4713400"/>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257" name="object 257"/>
          <p:cNvSpPr/>
          <p:nvPr/>
        </p:nvSpPr>
        <p:spPr>
          <a:xfrm>
            <a:off x="7849864" y="4115013"/>
            <a:ext cx="830580" cy="180975"/>
          </a:xfrm>
          <a:custGeom>
            <a:avLst/>
            <a:gdLst/>
            <a:ahLst/>
            <a:cxnLst/>
            <a:rect l="l" t="t" r="r" b="b"/>
            <a:pathLst>
              <a:path w="830579" h="180975">
                <a:moveTo>
                  <a:pt x="0" y="0"/>
                </a:moveTo>
                <a:lnTo>
                  <a:pt x="830145" y="0"/>
                </a:lnTo>
                <a:lnTo>
                  <a:pt x="830145" y="180944"/>
                </a:lnTo>
                <a:lnTo>
                  <a:pt x="0" y="180944"/>
                </a:lnTo>
                <a:lnTo>
                  <a:pt x="0" y="0"/>
                </a:lnTo>
                <a:close/>
              </a:path>
            </a:pathLst>
          </a:custGeom>
          <a:solidFill>
            <a:srgbClr val="EBEBEB"/>
          </a:solidFill>
        </p:spPr>
        <p:txBody>
          <a:bodyPr wrap="square" lIns="0" tIns="0" rIns="0" bIns="0" rtlCol="0"/>
          <a:lstStyle/>
          <a:p>
            <a:endParaRPr/>
          </a:p>
        </p:txBody>
      </p:sp>
      <p:sp>
        <p:nvSpPr>
          <p:cNvPr id="258" name="object 258"/>
          <p:cNvSpPr/>
          <p:nvPr/>
        </p:nvSpPr>
        <p:spPr>
          <a:xfrm>
            <a:off x="7849865" y="4115014"/>
            <a:ext cx="830580" cy="180975"/>
          </a:xfrm>
          <a:custGeom>
            <a:avLst/>
            <a:gdLst/>
            <a:ahLst/>
            <a:cxnLst/>
            <a:rect l="l" t="t" r="r" b="b"/>
            <a:pathLst>
              <a:path w="830579" h="180975">
                <a:moveTo>
                  <a:pt x="0" y="180944"/>
                </a:moveTo>
                <a:lnTo>
                  <a:pt x="830144" y="180944"/>
                </a:lnTo>
                <a:lnTo>
                  <a:pt x="830144" y="0"/>
                </a:lnTo>
                <a:lnTo>
                  <a:pt x="0" y="0"/>
                </a:lnTo>
                <a:lnTo>
                  <a:pt x="0" y="180944"/>
                </a:lnTo>
                <a:close/>
              </a:path>
            </a:pathLst>
          </a:custGeom>
          <a:ln w="38093">
            <a:solidFill>
              <a:srgbClr val="FF9900"/>
            </a:solidFill>
          </a:ln>
        </p:spPr>
        <p:txBody>
          <a:bodyPr wrap="square" lIns="0" tIns="0" rIns="0" bIns="0" rtlCol="0"/>
          <a:lstStyle/>
          <a:p>
            <a:endParaRPr/>
          </a:p>
        </p:txBody>
      </p:sp>
      <p:sp>
        <p:nvSpPr>
          <p:cNvPr id="259" name="object 259"/>
          <p:cNvSpPr/>
          <p:nvPr/>
        </p:nvSpPr>
        <p:spPr>
          <a:xfrm>
            <a:off x="7699074" y="4210248"/>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60" name="object 260"/>
          <p:cNvSpPr/>
          <p:nvPr/>
        </p:nvSpPr>
        <p:spPr>
          <a:xfrm>
            <a:off x="7702249" y="4511822"/>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61" name="object 261"/>
          <p:cNvSpPr/>
          <p:nvPr/>
        </p:nvSpPr>
        <p:spPr>
          <a:xfrm>
            <a:off x="7699074" y="4794349"/>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62" name="object 262"/>
          <p:cNvSpPr/>
          <p:nvPr/>
        </p:nvSpPr>
        <p:spPr>
          <a:xfrm>
            <a:off x="7849864" y="5011801"/>
            <a:ext cx="830580" cy="177800"/>
          </a:xfrm>
          <a:custGeom>
            <a:avLst/>
            <a:gdLst/>
            <a:ahLst/>
            <a:cxnLst/>
            <a:rect l="l" t="t" r="r" b="b"/>
            <a:pathLst>
              <a:path w="830579" h="177800">
                <a:moveTo>
                  <a:pt x="0" y="0"/>
                </a:moveTo>
                <a:lnTo>
                  <a:pt x="830145" y="0"/>
                </a:lnTo>
                <a:lnTo>
                  <a:pt x="830145" y="177768"/>
                </a:lnTo>
                <a:lnTo>
                  <a:pt x="0" y="177768"/>
                </a:lnTo>
                <a:lnTo>
                  <a:pt x="0" y="0"/>
                </a:lnTo>
                <a:close/>
              </a:path>
            </a:pathLst>
          </a:custGeom>
          <a:solidFill>
            <a:srgbClr val="EBEBEB"/>
          </a:solidFill>
        </p:spPr>
        <p:txBody>
          <a:bodyPr wrap="square" lIns="0" tIns="0" rIns="0" bIns="0" rtlCol="0"/>
          <a:lstStyle/>
          <a:p>
            <a:endParaRPr/>
          </a:p>
        </p:txBody>
      </p:sp>
      <p:sp>
        <p:nvSpPr>
          <p:cNvPr id="263" name="object 263"/>
          <p:cNvSpPr/>
          <p:nvPr/>
        </p:nvSpPr>
        <p:spPr>
          <a:xfrm>
            <a:off x="7849865" y="5011799"/>
            <a:ext cx="830580" cy="177800"/>
          </a:xfrm>
          <a:custGeom>
            <a:avLst/>
            <a:gdLst/>
            <a:ahLst/>
            <a:cxnLst/>
            <a:rect l="l" t="t" r="r" b="b"/>
            <a:pathLst>
              <a:path w="830579" h="177800">
                <a:moveTo>
                  <a:pt x="0" y="177770"/>
                </a:moveTo>
                <a:lnTo>
                  <a:pt x="830144" y="177770"/>
                </a:lnTo>
                <a:lnTo>
                  <a:pt x="830144" y="0"/>
                </a:lnTo>
                <a:lnTo>
                  <a:pt x="0" y="0"/>
                </a:lnTo>
                <a:lnTo>
                  <a:pt x="0" y="177770"/>
                </a:lnTo>
                <a:close/>
              </a:path>
            </a:pathLst>
          </a:custGeom>
          <a:ln w="38093">
            <a:solidFill>
              <a:srgbClr val="FF9900"/>
            </a:solidFill>
          </a:ln>
        </p:spPr>
        <p:txBody>
          <a:bodyPr wrap="square" lIns="0" tIns="0" rIns="0" bIns="0" rtlCol="0"/>
          <a:lstStyle/>
          <a:p>
            <a:endParaRPr/>
          </a:p>
        </p:txBody>
      </p:sp>
      <p:sp>
        <p:nvSpPr>
          <p:cNvPr id="264" name="object 264"/>
          <p:cNvSpPr/>
          <p:nvPr/>
        </p:nvSpPr>
        <p:spPr>
          <a:xfrm>
            <a:off x="7699074" y="5126080"/>
            <a:ext cx="151130" cy="0"/>
          </a:xfrm>
          <a:custGeom>
            <a:avLst/>
            <a:gdLst/>
            <a:ahLst/>
            <a:cxnLst/>
            <a:rect l="l" t="t" r="r" b="b"/>
            <a:pathLst>
              <a:path w="151129">
                <a:moveTo>
                  <a:pt x="0" y="0"/>
                </a:moveTo>
                <a:lnTo>
                  <a:pt x="150790" y="0"/>
                </a:lnTo>
              </a:path>
            </a:pathLst>
          </a:custGeom>
          <a:ln w="38093">
            <a:solidFill>
              <a:srgbClr val="FF9900"/>
            </a:solidFill>
          </a:ln>
        </p:spPr>
        <p:txBody>
          <a:bodyPr wrap="square" lIns="0" tIns="0" rIns="0" bIns="0" rtlCol="0"/>
          <a:lstStyle/>
          <a:p>
            <a:endParaRPr/>
          </a:p>
        </p:txBody>
      </p:sp>
      <p:sp>
        <p:nvSpPr>
          <p:cNvPr id="265" name="object 265"/>
          <p:cNvSpPr/>
          <p:nvPr/>
        </p:nvSpPr>
        <p:spPr>
          <a:xfrm>
            <a:off x="7699074" y="3307113"/>
            <a:ext cx="0" cy="1841500"/>
          </a:xfrm>
          <a:custGeom>
            <a:avLst/>
            <a:gdLst/>
            <a:ahLst/>
            <a:cxnLst/>
            <a:rect l="l" t="t" r="r" b="b"/>
            <a:pathLst>
              <a:path h="1841500">
                <a:moveTo>
                  <a:pt x="0" y="0"/>
                </a:moveTo>
                <a:lnTo>
                  <a:pt x="0" y="1841188"/>
                </a:lnTo>
              </a:path>
            </a:pathLst>
          </a:custGeom>
          <a:ln w="38094">
            <a:solidFill>
              <a:srgbClr val="FF9900"/>
            </a:solidFill>
          </a:ln>
        </p:spPr>
        <p:txBody>
          <a:bodyPr wrap="square" lIns="0" tIns="0" rIns="0" bIns="0" rtlCol="0"/>
          <a:lstStyle/>
          <a:p>
            <a:endParaRPr/>
          </a:p>
        </p:txBody>
      </p:sp>
      <p:sp>
        <p:nvSpPr>
          <p:cNvPr id="266" name="object 266"/>
          <p:cNvSpPr/>
          <p:nvPr/>
        </p:nvSpPr>
        <p:spPr>
          <a:xfrm>
            <a:off x="3042017" y="2551591"/>
            <a:ext cx="5866765" cy="3270250"/>
          </a:xfrm>
          <a:custGeom>
            <a:avLst/>
            <a:gdLst/>
            <a:ahLst/>
            <a:cxnLst/>
            <a:rect l="l" t="t" r="r" b="b"/>
            <a:pathLst>
              <a:path w="5866765" h="3270250">
                <a:moveTo>
                  <a:pt x="544965" y="0"/>
                </a:moveTo>
                <a:lnTo>
                  <a:pt x="497948" y="2000"/>
                </a:lnTo>
                <a:lnTo>
                  <a:pt x="452041" y="7893"/>
                </a:lnTo>
                <a:lnTo>
                  <a:pt x="407407" y="17514"/>
                </a:lnTo>
                <a:lnTo>
                  <a:pt x="364210" y="30699"/>
                </a:lnTo>
                <a:lnTo>
                  <a:pt x="322614" y="47286"/>
                </a:lnTo>
                <a:lnTo>
                  <a:pt x="282782" y="67110"/>
                </a:lnTo>
                <a:lnTo>
                  <a:pt x="244879" y="90007"/>
                </a:lnTo>
                <a:lnTo>
                  <a:pt x="209067" y="115815"/>
                </a:lnTo>
                <a:lnTo>
                  <a:pt x="175510" y="144369"/>
                </a:lnTo>
                <a:lnTo>
                  <a:pt x="144373" y="175505"/>
                </a:lnTo>
                <a:lnTo>
                  <a:pt x="115818" y="209061"/>
                </a:lnTo>
                <a:lnTo>
                  <a:pt x="90010" y="244872"/>
                </a:lnTo>
                <a:lnTo>
                  <a:pt x="67111" y="282774"/>
                </a:lnTo>
                <a:lnTo>
                  <a:pt x="47287" y="322605"/>
                </a:lnTo>
                <a:lnTo>
                  <a:pt x="30700" y="364200"/>
                </a:lnTo>
                <a:lnTo>
                  <a:pt x="17514" y="407395"/>
                </a:lnTo>
                <a:lnTo>
                  <a:pt x="7893" y="452028"/>
                </a:lnTo>
                <a:lnTo>
                  <a:pt x="2000" y="497934"/>
                </a:lnTo>
                <a:lnTo>
                  <a:pt x="0" y="544949"/>
                </a:lnTo>
                <a:lnTo>
                  <a:pt x="0" y="2724748"/>
                </a:lnTo>
                <a:lnTo>
                  <a:pt x="2000" y="2771763"/>
                </a:lnTo>
                <a:lnTo>
                  <a:pt x="7893" y="2817669"/>
                </a:lnTo>
                <a:lnTo>
                  <a:pt x="17514" y="2862301"/>
                </a:lnTo>
                <a:lnTo>
                  <a:pt x="30700" y="2905497"/>
                </a:lnTo>
                <a:lnTo>
                  <a:pt x="47287" y="2947092"/>
                </a:lnTo>
                <a:lnTo>
                  <a:pt x="67111" y="2986922"/>
                </a:lnTo>
                <a:lnTo>
                  <a:pt x="90010" y="3024825"/>
                </a:lnTo>
                <a:lnTo>
                  <a:pt x="115818" y="3060635"/>
                </a:lnTo>
                <a:lnTo>
                  <a:pt x="144373" y="3094191"/>
                </a:lnTo>
                <a:lnTo>
                  <a:pt x="175510" y="3125327"/>
                </a:lnTo>
                <a:lnTo>
                  <a:pt x="209067" y="3153881"/>
                </a:lnTo>
                <a:lnTo>
                  <a:pt x="244879" y="3179689"/>
                </a:lnTo>
                <a:lnTo>
                  <a:pt x="282782" y="3202586"/>
                </a:lnTo>
                <a:lnTo>
                  <a:pt x="322614" y="3222410"/>
                </a:lnTo>
                <a:lnTo>
                  <a:pt x="364210" y="3238996"/>
                </a:lnTo>
                <a:lnTo>
                  <a:pt x="407407" y="3252182"/>
                </a:lnTo>
                <a:lnTo>
                  <a:pt x="452041" y="3261803"/>
                </a:lnTo>
                <a:lnTo>
                  <a:pt x="497948" y="3267695"/>
                </a:lnTo>
                <a:lnTo>
                  <a:pt x="544965" y="3269696"/>
                </a:lnTo>
                <a:lnTo>
                  <a:pt x="5321592" y="3269696"/>
                </a:lnTo>
                <a:lnTo>
                  <a:pt x="5368609" y="3267695"/>
                </a:lnTo>
                <a:lnTo>
                  <a:pt x="5414516" y="3261803"/>
                </a:lnTo>
                <a:lnTo>
                  <a:pt x="5459150" y="3252182"/>
                </a:lnTo>
                <a:lnTo>
                  <a:pt x="5502347" y="3238996"/>
                </a:lnTo>
                <a:lnTo>
                  <a:pt x="5543943" y="3222410"/>
                </a:lnTo>
                <a:lnTo>
                  <a:pt x="5583775" y="3202586"/>
                </a:lnTo>
                <a:lnTo>
                  <a:pt x="5621678" y="3179689"/>
                </a:lnTo>
                <a:lnTo>
                  <a:pt x="5657491" y="3153881"/>
                </a:lnTo>
                <a:lnTo>
                  <a:pt x="5691047" y="3125327"/>
                </a:lnTo>
                <a:lnTo>
                  <a:pt x="5722185" y="3094191"/>
                </a:lnTo>
                <a:lnTo>
                  <a:pt x="5750740" y="3060635"/>
                </a:lnTo>
                <a:lnTo>
                  <a:pt x="5776548" y="3024825"/>
                </a:lnTo>
                <a:lnTo>
                  <a:pt x="5799446" y="2986922"/>
                </a:lnTo>
                <a:lnTo>
                  <a:pt x="5819271" y="2947092"/>
                </a:lnTo>
                <a:lnTo>
                  <a:pt x="5835858" y="2905497"/>
                </a:lnTo>
                <a:lnTo>
                  <a:pt x="5849044" y="2862301"/>
                </a:lnTo>
                <a:lnTo>
                  <a:pt x="5858665" y="2817669"/>
                </a:lnTo>
                <a:lnTo>
                  <a:pt x="5864558" y="2771763"/>
                </a:lnTo>
                <a:lnTo>
                  <a:pt x="5866559" y="2724748"/>
                </a:lnTo>
                <a:lnTo>
                  <a:pt x="5866559" y="544949"/>
                </a:lnTo>
                <a:lnTo>
                  <a:pt x="5864558" y="497934"/>
                </a:lnTo>
                <a:lnTo>
                  <a:pt x="5858665" y="452028"/>
                </a:lnTo>
                <a:lnTo>
                  <a:pt x="5849044" y="407395"/>
                </a:lnTo>
                <a:lnTo>
                  <a:pt x="5835858" y="364200"/>
                </a:lnTo>
                <a:lnTo>
                  <a:pt x="5819271" y="322605"/>
                </a:lnTo>
                <a:lnTo>
                  <a:pt x="5799446" y="282774"/>
                </a:lnTo>
                <a:lnTo>
                  <a:pt x="5776548" y="244872"/>
                </a:lnTo>
                <a:lnTo>
                  <a:pt x="5750740" y="209061"/>
                </a:lnTo>
                <a:lnTo>
                  <a:pt x="5722185" y="175505"/>
                </a:lnTo>
                <a:lnTo>
                  <a:pt x="5691047" y="144369"/>
                </a:lnTo>
                <a:lnTo>
                  <a:pt x="5657491" y="115815"/>
                </a:lnTo>
                <a:lnTo>
                  <a:pt x="5621678" y="90007"/>
                </a:lnTo>
                <a:lnTo>
                  <a:pt x="5583775" y="67110"/>
                </a:lnTo>
                <a:lnTo>
                  <a:pt x="5543943" y="47286"/>
                </a:lnTo>
                <a:lnTo>
                  <a:pt x="5502347" y="30699"/>
                </a:lnTo>
                <a:lnTo>
                  <a:pt x="5459150" y="17514"/>
                </a:lnTo>
                <a:lnTo>
                  <a:pt x="5414516" y="7893"/>
                </a:lnTo>
                <a:lnTo>
                  <a:pt x="5368609" y="2000"/>
                </a:lnTo>
                <a:lnTo>
                  <a:pt x="5321592" y="0"/>
                </a:lnTo>
                <a:lnTo>
                  <a:pt x="544965" y="0"/>
                </a:lnTo>
                <a:close/>
              </a:path>
            </a:pathLst>
          </a:custGeom>
          <a:ln w="28570">
            <a:solidFill>
              <a:srgbClr val="FF9900"/>
            </a:solidFill>
          </a:ln>
        </p:spPr>
        <p:txBody>
          <a:bodyPr wrap="square" lIns="0" tIns="0" rIns="0" bIns="0" rtlCol="0"/>
          <a:lstStyle/>
          <a:p>
            <a:endParaRPr/>
          </a:p>
        </p:txBody>
      </p:sp>
      <p:sp>
        <p:nvSpPr>
          <p:cNvPr id="267" name="object 267"/>
          <p:cNvSpPr/>
          <p:nvPr/>
        </p:nvSpPr>
        <p:spPr>
          <a:xfrm>
            <a:off x="6546714" y="1021501"/>
            <a:ext cx="2286000" cy="1593850"/>
          </a:xfrm>
          <a:custGeom>
            <a:avLst/>
            <a:gdLst/>
            <a:ahLst/>
            <a:cxnLst/>
            <a:rect l="l" t="t" r="r" b="b"/>
            <a:pathLst>
              <a:path w="2286000" h="1593850">
                <a:moveTo>
                  <a:pt x="0" y="1593579"/>
                </a:moveTo>
                <a:lnTo>
                  <a:pt x="2285672" y="1593579"/>
                </a:lnTo>
                <a:lnTo>
                  <a:pt x="2285672" y="0"/>
                </a:lnTo>
                <a:lnTo>
                  <a:pt x="0" y="0"/>
                </a:lnTo>
                <a:lnTo>
                  <a:pt x="0" y="1593579"/>
                </a:lnTo>
                <a:close/>
              </a:path>
            </a:pathLst>
          </a:custGeom>
          <a:ln w="38093">
            <a:solidFill>
              <a:srgbClr val="FF9900"/>
            </a:solidFill>
          </a:ln>
        </p:spPr>
        <p:txBody>
          <a:bodyPr wrap="square" lIns="0" tIns="0" rIns="0" bIns="0" rtlCol="0"/>
          <a:lstStyle/>
          <a:p>
            <a:endParaRPr/>
          </a:p>
        </p:txBody>
      </p:sp>
      <p:sp>
        <p:nvSpPr>
          <p:cNvPr id="268" name="object 268"/>
          <p:cNvSpPr txBox="1"/>
          <p:nvPr/>
        </p:nvSpPr>
        <p:spPr>
          <a:xfrm>
            <a:off x="6646776" y="1071275"/>
            <a:ext cx="1907539" cy="1487170"/>
          </a:xfrm>
          <a:prstGeom prst="rect">
            <a:avLst/>
          </a:prstGeom>
        </p:spPr>
        <p:txBody>
          <a:bodyPr vert="horz" wrap="square" lIns="0" tIns="13335" rIns="0" bIns="0" rtlCol="0">
            <a:spAutoFit/>
          </a:bodyPr>
          <a:lstStyle/>
          <a:p>
            <a:pPr marL="12700" marR="5080">
              <a:lnSpc>
                <a:spcPct val="99800"/>
              </a:lnSpc>
              <a:spcBef>
                <a:spcPts val="105"/>
              </a:spcBef>
            </a:pPr>
            <a:r>
              <a:rPr sz="2400" b="1" spc="-5" dirty="0">
                <a:latin typeface="Tahoma"/>
                <a:cs typeface="Tahoma"/>
              </a:rPr>
              <a:t>Support  Functions</a:t>
            </a:r>
            <a:r>
              <a:rPr sz="2400" b="1" spc="-40" dirty="0">
                <a:latin typeface="Tahoma"/>
                <a:cs typeface="Tahoma"/>
              </a:rPr>
              <a:t> </a:t>
            </a:r>
            <a:r>
              <a:rPr sz="2400" b="1" spc="-10" dirty="0">
                <a:latin typeface="Tahoma"/>
                <a:cs typeface="Tahoma"/>
              </a:rPr>
              <a:t>of  </a:t>
            </a:r>
            <a:r>
              <a:rPr sz="2400" b="1" spc="-5" dirty="0">
                <a:latin typeface="Tahoma"/>
                <a:cs typeface="Tahoma"/>
              </a:rPr>
              <a:t>Cooperating  Agencies</a:t>
            </a:r>
            <a:endParaRPr sz="2400">
              <a:latin typeface="Tahoma"/>
              <a:cs typeface="Tahoma"/>
            </a:endParaRPr>
          </a:p>
        </p:txBody>
      </p:sp>
      <p:sp>
        <p:nvSpPr>
          <p:cNvPr id="269" name="object 269"/>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271" name="Slide Number Placeholder 270"/>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2-13</a:t>
            </a:r>
            <a:endParaRPr spc="-5"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636260" cy="513080"/>
          </a:xfrm>
          <a:prstGeom prst="rect">
            <a:avLst/>
          </a:prstGeom>
        </p:spPr>
        <p:txBody>
          <a:bodyPr vert="horz" wrap="square" lIns="0" tIns="12065" rIns="0" bIns="0" rtlCol="0">
            <a:spAutoFit/>
          </a:bodyPr>
          <a:lstStyle/>
          <a:p>
            <a:pPr marL="12700">
              <a:lnSpc>
                <a:spcPct val="100000"/>
              </a:lnSpc>
              <a:spcBef>
                <a:spcPts val="95"/>
              </a:spcBef>
            </a:pPr>
            <a:r>
              <a:rPr sz="3200" spc="-110" dirty="0"/>
              <a:t>Other Types </a:t>
            </a:r>
            <a:r>
              <a:rPr sz="3200" spc="-180" dirty="0"/>
              <a:t>of </a:t>
            </a:r>
            <a:r>
              <a:rPr sz="3200" spc="-155" dirty="0"/>
              <a:t>Liaison</a:t>
            </a:r>
            <a:r>
              <a:rPr sz="3200" spc="375" dirty="0"/>
              <a:t> </a:t>
            </a:r>
            <a:r>
              <a:rPr sz="3200" spc="-135" dirty="0"/>
              <a:t>Officers</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1091438"/>
            <a:ext cx="8146415" cy="4195445"/>
          </a:xfrm>
          <a:prstGeom prst="rect">
            <a:avLst/>
          </a:prstGeom>
        </p:spPr>
        <p:txBody>
          <a:bodyPr vert="horz" wrap="square" lIns="0" tIns="12700" rIns="0" bIns="0" rtlCol="0">
            <a:spAutoFit/>
          </a:bodyPr>
          <a:lstStyle/>
          <a:p>
            <a:pPr marL="350520" marR="5080" indent="-337820">
              <a:lnSpc>
                <a:spcPct val="100000"/>
              </a:lnSpc>
              <a:spcBef>
                <a:spcPts val="100"/>
              </a:spcBef>
              <a:buFont typeface="Arial Black"/>
              <a:buChar char="■"/>
              <a:tabLst>
                <a:tab pos="350520" algn="l"/>
                <a:tab pos="351155" algn="l"/>
              </a:tabLst>
            </a:pPr>
            <a:r>
              <a:rPr sz="2400" b="1" spc="-5" dirty="0">
                <a:solidFill>
                  <a:srgbClr val="003366"/>
                </a:solidFill>
                <a:latin typeface="Arial"/>
                <a:cs typeface="Arial"/>
              </a:rPr>
              <a:t>Only 1 Incident Management Team Liaison Officer per  incident</a:t>
            </a:r>
            <a:endParaRPr sz="2400">
              <a:latin typeface="Arial"/>
              <a:cs typeface="Arial"/>
            </a:endParaRPr>
          </a:p>
          <a:p>
            <a:pPr marL="35052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Other types of Liaison Officers may be encountered</a:t>
            </a:r>
            <a:endParaRPr sz="2400">
              <a:latin typeface="Arial"/>
              <a:cs typeface="Arial"/>
            </a:endParaRPr>
          </a:p>
          <a:p>
            <a:pPr marL="350520" marR="1252855"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Other Agencies may have Liaison Officers </a:t>
            </a:r>
            <a:r>
              <a:rPr sz="2400" b="1" spc="-10" dirty="0">
                <a:solidFill>
                  <a:srgbClr val="003366"/>
                </a:solidFill>
                <a:latin typeface="Arial"/>
                <a:cs typeface="Arial"/>
              </a:rPr>
              <a:t>as  </a:t>
            </a:r>
            <a:r>
              <a:rPr sz="2400" b="1" spc="-5" dirty="0">
                <a:solidFill>
                  <a:srgbClr val="003366"/>
                </a:solidFill>
                <a:latin typeface="Arial"/>
                <a:cs typeface="Arial"/>
              </a:rPr>
              <a:t>permanent</a:t>
            </a:r>
            <a:r>
              <a:rPr sz="2400" b="1" dirty="0">
                <a:solidFill>
                  <a:srgbClr val="003366"/>
                </a:solidFill>
                <a:latin typeface="Arial"/>
                <a:cs typeface="Arial"/>
              </a:rPr>
              <a:t> </a:t>
            </a:r>
            <a:r>
              <a:rPr sz="2400" b="1" spc="-5" dirty="0">
                <a:solidFill>
                  <a:srgbClr val="003366"/>
                </a:solidFill>
                <a:latin typeface="Arial"/>
                <a:cs typeface="Arial"/>
              </a:rPr>
              <a:t>positions:</a:t>
            </a:r>
            <a:endParaRPr sz="2400">
              <a:latin typeface="Arial"/>
              <a:cs typeface="Arial"/>
            </a:endParaRPr>
          </a:p>
          <a:p>
            <a:pPr marL="810895" lvl="1" indent="-346075">
              <a:lnSpc>
                <a:spcPct val="100000"/>
              </a:lnSpc>
              <a:spcBef>
                <a:spcPts val="1150"/>
              </a:spcBef>
              <a:buFont typeface="Arial Black"/>
              <a:buChar char="■"/>
              <a:tabLst>
                <a:tab pos="810895" algn="l"/>
                <a:tab pos="811530" algn="l"/>
              </a:tabLst>
            </a:pPr>
            <a:r>
              <a:rPr sz="2400" b="1" spc="-5" dirty="0">
                <a:solidFill>
                  <a:srgbClr val="003366"/>
                </a:solidFill>
                <a:latin typeface="Arial"/>
                <a:cs typeface="Arial"/>
              </a:rPr>
              <a:t>TSA</a:t>
            </a:r>
            <a:endParaRPr sz="2400">
              <a:latin typeface="Arial"/>
              <a:cs typeface="Arial"/>
            </a:endParaRPr>
          </a:p>
          <a:p>
            <a:pPr marL="810895" lvl="1" indent="-346075">
              <a:lnSpc>
                <a:spcPct val="100000"/>
              </a:lnSpc>
              <a:spcBef>
                <a:spcPts val="1150"/>
              </a:spcBef>
              <a:buFont typeface="Arial Black"/>
              <a:buChar char="■"/>
              <a:tabLst>
                <a:tab pos="810895" algn="l"/>
                <a:tab pos="811530" algn="l"/>
              </a:tabLst>
            </a:pPr>
            <a:r>
              <a:rPr sz="2400" b="1" spc="-5" dirty="0">
                <a:solidFill>
                  <a:srgbClr val="003366"/>
                </a:solidFill>
                <a:latin typeface="Arial"/>
                <a:cs typeface="Arial"/>
              </a:rPr>
              <a:t>Military</a:t>
            </a:r>
            <a:endParaRPr sz="2400">
              <a:latin typeface="Arial"/>
              <a:cs typeface="Arial"/>
            </a:endParaRPr>
          </a:p>
          <a:p>
            <a:pPr marL="810895" lvl="1" indent="-346075">
              <a:lnSpc>
                <a:spcPct val="100000"/>
              </a:lnSpc>
              <a:spcBef>
                <a:spcPts val="1155"/>
              </a:spcBef>
              <a:buFont typeface="Arial Black"/>
              <a:buChar char="■"/>
              <a:tabLst>
                <a:tab pos="810895" algn="l"/>
                <a:tab pos="811530" algn="l"/>
              </a:tabLst>
            </a:pPr>
            <a:r>
              <a:rPr sz="2400" b="1" spc="-5" dirty="0">
                <a:solidFill>
                  <a:srgbClr val="003366"/>
                </a:solidFill>
                <a:latin typeface="Arial"/>
                <a:cs typeface="Arial"/>
              </a:rPr>
              <a:t>EPA</a:t>
            </a:r>
            <a:endParaRPr sz="2400">
              <a:latin typeface="Arial"/>
              <a:cs typeface="Arial"/>
            </a:endParaRPr>
          </a:p>
          <a:p>
            <a:pPr marL="810895" lvl="1" indent="-346075">
              <a:lnSpc>
                <a:spcPct val="100000"/>
              </a:lnSpc>
              <a:spcBef>
                <a:spcPts val="1150"/>
              </a:spcBef>
              <a:buFont typeface="Arial Black"/>
              <a:buChar char="■"/>
              <a:tabLst>
                <a:tab pos="810895" algn="l"/>
                <a:tab pos="811530" algn="l"/>
              </a:tabLst>
            </a:pPr>
            <a:r>
              <a:rPr sz="2400" b="1" spc="-5" dirty="0">
                <a:solidFill>
                  <a:srgbClr val="003366"/>
                </a:solidFill>
                <a:latin typeface="Arial"/>
                <a:cs typeface="Arial"/>
              </a:rPr>
              <a:t>Others</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2-14</a:t>
            </a:r>
            <a:endParaRPr spc="-5"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023485" cy="513080"/>
          </a:xfrm>
          <a:prstGeom prst="rect">
            <a:avLst/>
          </a:prstGeom>
        </p:spPr>
        <p:txBody>
          <a:bodyPr vert="horz" wrap="square" lIns="0" tIns="12065" rIns="0" bIns="0" rtlCol="0">
            <a:spAutoFit/>
          </a:bodyPr>
          <a:lstStyle/>
          <a:p>
            <a:pPr marL="12700">
              <a:lnSpc>
                <a:spcPct val="100000"/>
              </a:lnSpc>
              <a:spcBef>
                <a:spcPts val="95"/>
              </a:spcBef>
            </a:pPr>
            <a:r>
              <a:rPr sz="3200" spc="-110" dirty="0"/>
              <a:t>Other </a:t>
            </a:r>
            <a:r>
              <a:rPr sz="3200" spc="-155" dirty="0"/>
              <a:t>Liaison </a:t>
            </a:r>
            <a:r>
              <a:rPr sz="3200" spc="-130" dirty="0"/>
              <a:t>Officer</a:t>
            </a:r>
            <a:r>
              <a:rPr sz="3200" spc="220" dirty="0"/>
              <a:t> </a:t>
            </a:r>
            <a:r>
              <a:rPr sz="3200" spc="-120" dirty="0"/>
              <a:t>Duties</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1091438"/>
            <a:ext cx="8093075" cy="1781175"/>
          </a:xfrm>
          <a:prstGeom prst="rect">
            <a:avLst/>
          </a:prstGeom>
        </p:spPr>
        <p:txBody>
          <a:bodyPr vert="horz" wrap="square" lIns="0" tIns="12700" rIns="0" bIns="0" rtlCol="0">
            <a:spAutoFit/>
          </a:bodyPr>
          <a:lstStyle/>
          <a:p>
            <a:pPr marL="350520" marR="5080" indent="-337820">
              <a:lnSpc>
                <a:spcPct val="100000"/>
              </a:lnSpc>
              <a:spcBef>
                <a:spcPts val="100"/>
              </a:spcBef>
              <a:buFont typeface="Arial Black"/>
              <a:buChar char="■"/>
              <a:tabLst>
                <a:tab pos="350520" algn="l"/>
                <a:tab pos="351155" algn="l"/>
              </a:tabLst>
            </a:pPr>
            <a:r>
              <a:rPr sz="2400" b="1" spc="-5" dirty="0">
                <a:solidFill>
                  <a:srgbClr val="003366"/>
                </a:solidFill>
                <a:latin typeface="Arial"/>
                <a:cs typeface="Arial"/>
              </a:rPr>
              <a:t>Meeting and briefing local Multi-Agency Coordination  (MAC) or other</a:t>
            </a:r>
            <a:r>
              <a:rPr sz="2400" b="1" spc="5" dirty="0">
                <a:solidFill>
                  <a:srgbClr val="003366"/>
                </a:solidFill>
                <a:latin typeface="Arial"/>
                <a:cs typeface="Arial"/>
              </a:rPr>
              <a:t> </a:t>
            </a:r>
            <a:r>
              <a:rPr sz="2400" b="1" spc="-5" dirty="0">
                <a:solidFill>
                  <a:srgbClr val="003366"/>
                </a:solidFill>
                <a:latin typeface="Arial"/>
                <a:cs typeface="Arial"/>
              </a:rPr>
              <a:t>organizations</a:t>
            </a:r>
            <a:endParaRPr sz="2400">
              <a:latin typeface="Arial"/>
              <a:cs typeface="Arial"/>
            </a:endParaRPr>
          </a:p>
          <a:p>
            <a:pPr marL="35052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Coordinating VIP</a:t>
            </a:r>
            <a:r>
              <a:rPr sz="2400" b="1" spc="-25" dirty="0">
                <a:solidFill>
                  <a:srgbClr val="003366"/>
                </a:solidFill>
                <a:latin typeface="Arial"/>
                <a:cs typeface="Arial"/>
              </a:rPr>
              <a:t> </a:t>
            </a:r>
            <a:r>
              <a:rPr sz="2400" b="1" spc="-5" dirty="0">
                <a:solidFill>
                  <a:srgbClr val="003366"/>
                </a:solidFill>
                <a:latin typeface="Arial"/>
                <a:cs typeface="Arial"/>
              </a:rPr>
              <a:t>visits</a:t>
            </a:r>
            <a:endParaRPr sz="2400">
              <a:latin typeface="Arial"/>
              <a:cs typeface="Arial"/>
            </a:endParaRPr>
          </a:p>
          <a:p>
            <a:pPr marL="350520"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Coordinating with</a:t>
            </a:r>
            <a:r>
              <a:rPr sz="2400" b="1" spc="-30" dirty="0">
                <a:solidFill>
                  <a:srgbClr val="003366"/>
                </a:solidFill>
                <a:latin typeface="Arial"/>
                <a:cs typeface="Arial"/>
              </a:rPr>
              <a:t> </a:t>
            </a:r>
            <a:r>
              <a:rPr sz="2400" b="1" spc="-5" dirty="0">
                <a:solidFill>
                  <a:srgbClr val="003366"/>
                </a:solidFill>
                <a:latin typeface="Arial"/>
                <a:cs typeface="Arial"/>
              </a:rPr>
              <a:t>Stakeholders</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2-15</a:t>
            </a:r>
            <a:endParaRPr spc="-5"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78311" y="1678114"/>
            <a:ext cx="5257790" cy="350519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447929" y="290893"/>
            <a:ext cx="2331720" cy="513080"/>
          </a:xfrm>
          <a:prstGeom prst="rect">
            <a:avLst/>
          </a:prstGeom>
        </p:spPr>
        <p:txBody>
          <a:bodyPr vert="horz" wrap="square" lIns="0" tIns="12065" rIns="0" bIns="0" rtlCol="0">
            <a:spAutoFit/>
          </a:bodyPr>
          <a:lstStyle/>
          <a:p>
            <a:pPr marL="12700">
              <a:lnSpc>
                <a:spcPct val="100000"/>
              </a:lnSpc>
              <a:spcBef>
                <a:spcPts val="95"/>
              </a:spcBef>
            </a:pPr>
            <a:r>
              <a:rPr sz="3200" spc="-160" dirty="0"/>
              <a:t>Discussion</a:t>
            </a:r>
            <a:r>
              <a:rPr sz="3200" spc="-95" dirty="0"/>
              <a:t> </a:t>
            </a:r>
            <a:r>
              <a:rPr sz="3200" spc="-5" dirty="0"/>
              <a:t>1</a:t>
            </a:r>
            <a:endParaRPr sz="320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4" name="object 4"/>
          <p:cNvSpPr txBox="1"/>
          <p:nvPr/>
        </p:nvSpPr>
        <p:spPr>
          <a:xfrm>
            <a:off x="459740" y="1091438"/>
            <a:ext cx="2646680"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003366"/>
                </a:solidFill>
                <a:latin typeface="Arial"/>
                <a:cs typeface="Arial"/>
              </a:rPr>
              <a:t>Liaison Officer</a:t>
            </a:r>
            <a:r>
              <a:rPr sz="2400" b="1" spc="-75" dirty="0">
                <a:solidFill>
                  <a:srgbClr val="003366"/>
                </a:solidFill>
                <a:latin typeface="Arial"/>
                <a:cs typeface="Arial"/>
              </a:rPr>
              <a:t> </a:t>
            </a:r>
            <a:r>
              <a:rPr sz="2400" b="1" spc="-5" dirty="0">
                <a:solidFill>
                  <a:srgbClr val="003366"/>
                </a:solidFill>
                <a:latin typeface="Arial"/>
                <a:cs typeface="Arial"/>
              </a:rPr>
              <a:t>Kit</a:t>
            </a:r>
            <a:endParaRPr sz="2400">
              <a:latin typeface="Arial"/>
              <a:cs typeface="Arial"/>
            </a:endParaRPr>
          </a:p>
        </p:txBody>
      </p:sp>
      <p:sp>
        <p:nvSpPr>
          <p:cNvPr id="5" name="object 5"/>
          <p:cNvSpPr txBox="1"/>
          <p:nvPr/>
        </p:nvSpPr>
        <p:spPr>
          <a:xfrm>
            <a:off x="538073" y="5362905"/>
            <a:ext cx="4871720"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ahoma"/>
                <a:cs typeface="Tahoma"/>
              </a:rPr>
              <a:t>Handout 2-3: Liaison Officer</a:t>
            </a:r>
            <a:r>
              <a:rPr sz="2400" b="1" spc="40" dirty="0">
                <a:latin typeface="Tahoma"/>
                <a:cs typeface="Tahoma"/>
              </a:rPr>
              <a:t> </a:t>
            </a:r>
            <a:r>
              <a:rPr sz="2400" b="1" spc="-5" dirty="0">
                <a:latin typeface="Tahoma"/>
                <a:cs typeface="Tahoma"/>
              </a:rPr>
              <a:t>Kit</a:t>
            </a:r>
            <a:endParaRPr sz="2400">
              <a:latin typeface="Tahoma"/>
              <a:cs typeface="Tahoma"/>
            </a:endParaRPr>
          </a:p>
        </p:txBody>
      </p:sp>
      <p:sp>
        <p:nvSpPr>
          <p:cNvPr id="8" name="Slide Number Placeholder 7"/>
          <p:cNvSpPr>
            <a:spLocks noGrp="1"/>
          </p:cNvSpPr>
          <p:nvPr>
            <p:ph type="sldNum" sz="quarter" idx="7"/>
          </p:nvPr>
        </p:nvSpPr>
        <p:spPr>
          <a:xfrm>
            <a:off x="7807804" y="6294858"/>
            <a:ext cx="963295" cy="410369"/>
          </a:xfrm>
        </p:spPr>
        <p:txBody>
          <a:bodyPr/>
          <a:lstStyle/>
          <a:p>
            <a:pPr marL="12700">
              <a:lnSpc>
                <a:spcPts val="1645"/>
              </a:lnSpc>
            </a:pPr>
            <a:r>
              <a:rPr lang="en-US" spc="-10" dirty="0"/>
              <a:t>Visual</a:t>
            </a:r>
            <a:r>
              <a:rPr lang="en-US" spc="-60" dirty="0"/>
              <a:t> </a:t>
            </a:r>
            <a:r>
              <a:rPr lang="en-US" spc="-5" dirty="0"/>
              <a:t>2-16</a:t>
            </a:r>
          </a:p>
          <a:p>
            <a:pPr marL="12700">
              <a:lnSpc>
                <a:spcPts val="1645"/>
              </a:lnSpc>
            </a:pPr>
            <a:endParaRPr spc="-5"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3373754" cy="513080"/>
          </a:xfrm>
          <a:prstGeom prst="rect">
            <a:avLst/>
          </a:prstGeom>
        </p:spPr>
        <p:txBody>
          <a:bodyPr vert="horz" wrap="square" lIns="0" tIns="12065" rIns="0" bIns="0" rtlCol="0">
            <a:spAutoFit/>
          </a:bodyPr>
          <a:lstStyle/>
          <a:p>
            <a:pPr marL="12700">
              <a:lnSpc>
                <a:spcPct val="100000"/>
              </a:lnSpc>
              <a:spcBef>
                <a:spcPts val="95"/>
              </a:spcBef>
            </a:pPr>
            <a:r>
              <a:rPr sz="3200" spc="-125" dirty="0"/>
              <a:t>Objectives</a:t>
            </a:r>
            <a:r>
              <a:rPr sz="3200" spc="-90" dirty="0"/>
              <a:t> Review</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1091438"/>
            <a:ext cx="8128000" cy="3536950"/>
          </a:xfrm>
          <a:prstGeom prst="rect">
            <a:avLst/>
          </a:prstGeom>
        </p:spPr>
        <p:txBody>
          <a:bodyPr vert="horz" wrap="square" lIns="0" tIns="12700" rIns="0" bIns="0" rtlCol="0">
            <a:spAutoFit/>
          </a:bodyPr>
          <a:lstStyle/>
          <a:p>
            <a:pPr marL="469900" marR="5080" indent="-457200">
              <a:lnSpc>
                <a:spcPct val="100000"/>
              </a:lnSpc>
              <a:spcBef>
                <a:spcPts val="100"/>
              </a:spcBef>
              <a:buAutoNum type="arabicPeriod"/>
              <a:tabLst>
                <a:tab pos="469265" algn="l"/>
                <a:tab pos="469900" algn="l"/>
              </a:tabLst>
            </a:pPr>
            <a:r>
              <a:rPr sz="2400" b="1" i="1" spc="-5" dirty="0">
                <a:solidFill>
                  <a:srgbClr val="003366"/>
                </a:solidFill>
                <a:latin typeface="Arial"/>
                <a:cs typeface="Arial"/>
              </a:rPr>
              <a:t>What are the roles and responsibilities of the Liaison  Officer?</a:t>
            </a:r>
            <a:endParaRPr sz="2400">
              <a:latin typeface="Arial"/>
              <a:cs typeface="Arial"/>
            </a:endParaRPr>
          </a:p>
          <a:p>
            <a:pPr>
              <a:lnSpc>
                <a:spcPct val="100000"/>
              </a:lnSpc>
              <a:buClr>
                <a:srgbClr val="003366"/>
              </a:buClr>
              <a:buFont typeface="Arial"/>
              <a:buAutoNum type="arabicPeriod"/>
            </a:pPr>
            <a:endParaRPr sz="2700">
              <a:latin typeface="Times New Roman"/>
              <a:cs typeface="Times New Roman"/>
            </a:endParaRPr>
          </a:p>
          <a:p>
            <a:pPr marL="469900" marR="159385" indent="-457200">
              <a:lnSpc>
                <a:spcPct val="100000"/>
              </a:lnSpc>
              <a:spcBef>
                <a:spcPts val="2080"/>
              </a:spcBef>
              <a:buAutoNum type="arabicPeriod"/>
              <a:tabLst>
                <a:tab pos="469265" algn="l"/>
                <a:tab pos="469900" algn="l"/>
              </a:tabLst>
            </a:pPr>
            <a:r>
              <a:rPr sz="2400" b="1" i="1" spc="-5" dirty="0">
                <a:solidFill>
                  <a:srgbClr val="003366"/>
                </a:solidFill>
                <a:latin typeface="Arial"/>
                <a:cs typeface="Arial"/>
              </a:rPr>
              <a:t>What is the relationship between the Liaison Officer  and Agency</a:t>
            </a:r>
            <a:r>
              <a:rPr sz="2400" b="1" i="1" dirty="0">
                <a:solidFill>
                  <a:srgbClr val="003366"/>
                </a:solidFill>
                <a:latin typeface="Arial"/>
                <a:cs typeface="Arial"/>
              </a:rPr>
              <a:t> </a:t>
            </a:r>
            <a:r>
              <a:rPr sz="2400" b="1" i="1" spc="-5" dirty="0">
                <a:solidFill>
                  <a:srgbClr val="003366"/>
                </a:solidFill>
                <a:latin typeface="Arial"/>
                <a:cs typeface="Arial"/>
              </a:rPr>
              <a:t>Representatives?</a:t>
            </a:r>
            <a:endParaRPr sz="2400">
              <a:latin typeface="Arial"/>
              <a:cs typeface="Arial"/>
            </a:endParaRPr>
          </a:p>
          <a:p>
            <a:pPr>
              <a:lnSpc>
                <a:spcPct val="100000"/>
              </a:lnSpc>
              <a:buClr>
                <a:srgbClr val="003366"/>
              </a:buClr>
              <a:buFont typeface="Arial"/>
              <a:buAutoNum type="arabicPeriod"/>
            </a:pPr>
            <a:endParaRPr sz="2700">
              <a:latin typeface="Times New Roman"/>
              <a:cs typeface="Times New Roman"/>
            </a:endParaRPr>
          </a:p>
          <a:p>
            <a:pPr marL="469900" marR="17780" indent="-457200">
              <a:lnSpc>
                <a:spcPct val="100000"/>
              </a:lnSpc>
              <a:spcBef>
                <a:spcPts val="2075"/>
              </a:spcBef>
              <a:buAutoNum type="arabicPeriod"/>
              <a:tabLst>
                <a:tab pos="469265" algn="l"/>
                <a:tab pos="469900" algn="l"/>
              </a:tabLst>
            </a:pPr>
            <a:r>
              <a:rPr sz="2400" b="1" i="1" spc="-5" dirty="0">
                <a:solidFill>
                  <a:srgbClr val="003366"/>
                </a:solidFill>
                <a:latin typeface="Arial"/>
                <a:cs typeface="Arial"/>
              </a:rPr>
              <a:t>What is the relationship between the Liaison Officer  and the other Incident Management Team</a:t>
            </a:r>
            <a:r>
              <a:rPr sz="2400" b="1" i="1" spc="-15" dirty="0">
                <a:solidFill>
                  <a:srgbClr val="003366"/>
                </a:solidFill>
                <a:latin typeface="Arial"/>
                <a:cs typeface="Arial"/>
              </a:rPr>
              <a:t> </a:t>
            </a:r>
            <a:r>
              <a:rPr sz="2400" b="1" i="1" spc="-5" dirty="0">
                <a:solidFill>
                  <a:srgbClr val="003366"/>
                </a:solidFill>
                <a:latin typeface="Arial"/>
                <a:cs typeface="Arial"/>
              </a:rPr>
              <a:t>members?</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410369"/>
          </a:xfrm>
        </p:spPr>
        <p:txBody>
          <a:bodyPr/>
          <a:lstStyle/>
          <a:p>
            <a:pPr marL="12700">
              <a:lnSpc>
                <a:spcPts val="1645"/>
              </a:lnSpc>
            </a:pPr>
            <a:r>
              <a:rPr lang="en-US" spc="-10" dirty="0"/>
              <a:t>Visual</a:t>
            </a:r>
            <a:r>
              <a:rPr lang="en-US" spc="-60" dirty="0"/>
              <a:t> </a:t>
            </a:r>
            <a:r>
              <a:rPr lang="en-US" spc="-5" dirty="0"/>
              <a:t>2-17</a:t>
            </a:r>
          </a:p>
          <a:p>
            <a:pPr marL="12700">
              <a:lnSpc>
                <a:spcPts val="1645"/>
              </a:lnSpc>
            </a:pPr>
            <a:endParaRPr spc="-5"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4641215" cy="513080"/>
          </a:xfrm>
          <a:prstGeom prst="rect">
            <a:avLst/>
          </a:prstGeom>
        </p:spPr>
        <p:txBody>
          <a:bodyPr vert="horz" wrap="square" lIns="0" tIns="12065" rIns="0" bIns="0" rtlCol="0">
            <a:spAutoFit/>
          </a:bodyPr>
          <a:lstStyle/>
          <a:p>
            <a:pPr marL="12700">
              <a:lnSpc>
                <a:spcPct val="100000"/>
              </a:lnSpc>
              <a:spcBef>
                <a:spcPts val="95"/>
              </a:spcBef>
            </a:pPr>
            <a:r>
              <a:rPr sz="3200" spc="-125" dirty="0"/>
              <a:t>Objectives </a:t>
            </a:r>
            <a:r>
              <a:rPr sz="3200" spc="-90" dirty="0"/>
              <a:t>Review</a:t>
            </a:r>
            <a:r>
              <a:rPr sz="3200" spc="55" dirty="0"/>
              <a:t> </a:t>
            </a:r>
            <a:r>
              <a:rPr sz="3200" spc="-105" dirty="0"/>
              <a:t>(cont.)</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1091438"/>
            <a:ext cx="7604125" cy="4707255"/>
          </a:xfrm>
          <a:prstGeom prst="rect">
            <a:avLst/>
          </a:prstGeom>
        </p:spPr>
        <p:txBody>
          <a:bodyPr vert="horz" wrap="square" lIns="0" tIns="12700" rIns="0" bIns="0" rtlCol="0">
            <a:spAutoFit/>
          </a:bodyPr>
          <a:lstStyle/>
          <a:p>
            <a:pPr marL="469900" marR="121285" indent="-457200">
              <a:lnSpc>
                <a:spcPct val="100000"/>
              </a:lnSpc>
              <a:spcBef>
                <a:spcPts val="100"/>
              </a:spcBef>
              <a:buAutoNum type="arabicPeriod" startAt="4"/>
              <a:tabLst>
                <a:tab pos="469265" algn="l"/>
                <a:tab pos="469900" algn="l"/>
              </a:tabLst>
            </a:pPr>
            <a:r>
              <a:rPr sz="2400" b="1" i="1" spc="-5" dirty="0">
                <a:solidFill>
                  <a:srgbClr val="003366"/>
                </a:solidFill>
                <a:latin typeface="Arial"/>
                <a:cs typeface="Arial"/>
              </a:rPr>
              <a:t>What are the qualities and behaviors that lead to  Liaison Officer success?</a:t>
            </a:r>
            <a:endParaRPr sz="2400">
              <a:latin typeface="Arial"/>
              <a:cs typeface="Arial"/>
            </a:endParaRPr>
          </a:p>
          <a:p>
            <a:pPr>
              <a:lnSpc>
                <a:spcPct val="100000"/>
              </a:lnSpc>
              <a:buClr>
                <a:srgbClr val="003366"/>
              </a:buClr>
              <a:buFont typeface="Arial"/>
              <a:buAutoNum type="arabicPeriod" startAt="4"/>
            </a:pPr>
            <a:endParaRPr sz="2700">
              <a:latin typeface="Times New Roman"/>
              <a:cs typeface="Times New Roman"/>
            </a:endParaRPr>
          </a:p>
          <a:p>
            <a:pPr marL="469900" indent="-457200">
              <a:lnSpc>
                <a:spcPct val="100000"/>
              </a:lnSpc>
              <a:spcBef>
                <a:spcPts val="2080"/>
              </a:spcBef>
              <a:buAutoNum type="arabicPeriod" startAt="4"/>
              <a:tabLst>
                <a:tab pos="469265" algn="l"/>
                <a:tab pos="469900" algn="l"/>
              </a:tabLst>
            </a:pPr>
            <a:r>
              <a:rPr sz="2400" b="1" i="1" spc="-5" dirty="0">
                <a:solidFill>
                  <a:srgbClr val="003366"/>
                </a:solidFill>
                <a:latin typeface="Arial"/>
                <a:cs typeface="Arial"/>
              </a:rPr>
              <a:t>What</a:t>
            </a:r>
            <a:r>
              <a:rPr sz="2400" b="1" i="1" spc="-10" dirty="0">
                <a:solidFill>
                  <a:srgbClr val="003366"/>
                </a:solidFill>
                <a:latin typeface="Arial"/>
                <a:cs typeface="Arial"/>
              </a:rPr>
              <a:t> </a:t>
            </a:r>
            <a:r>
              <a:rPr sz="2400" b="1" i="1" spc="-5" dirty="0">
                <a:solidFill>
                  <a:srgbClr val="003366"/>
                </a:solidFill>
                <a:latin typeface="Arial"/>
                <a:cs typeface="Arial"/>
              </a:rPr>
              <a:t>are:</a:t>
            </a:r>
            <a:endParaRPr sz="2400">
              <a:latin typeface="Arial"/>
              <a:cs typeface="Arial"/>
            </a:endParaRPr>
          </a:p>
          <a:p>
            <a:pPr marL="922019" lvl="1" indent="-457200">
              <a:lnSpc>
                <a:spcPct val="100000"/>
              </a:lnSpc>
              <a:spcBef>
                <a:spcPts val="1150"/>
              </a:spcBef>
              <a:buFont typeface="Arial Black"/>
              <a:buChar char="■"/>
              <a:tabLst>
                <a:tab pos="922019" algn="l"/>
                <a:tab pos="922655" algn="l"/>
              </a:tabLst>
            </a:pPr>
            <a:r>
              <a:rPr sz="2400" b="1" i="1" spc="-5" dirty="0">
                <a:solidFill>
                  <a:srgbClr val="003366"/>
                </a:solidFill>
                <a:latin typeface="Arial"/>
                <a:cs typeface="Arial"/>
              </a:rPr>
              <a:t>Assisting Agencies</a:t>
            </a:r>
            <a:endParaRPr sz="2400">
              <a:latin typeface="Arial"/>
              <a:cs typeface="Arial"/>
            </a:endParaRPr>
          </a:p>
          <a:p>
            <a:pPr marL="922019" lvl="1" indent="-457200">
              <a:lnSpc>
                <a:spcPct val="100000"/>
              </a:lnSpc>
              <a:spcBef>
                <a:spcPts val="1150"/>
              </a:spcBef>
              <a:buFont typeface="Arial Black"/>
              <a:buChar char="■"/>
              <a:tabLst>
                <a:tab pos="922019" algn="l"/>
                <a:tab pos="922655" algn="l"/>
              </a:tabLst>
            </a:pPr>
            <a:r>
              <a:rPr sz="2400" b="1" i="1" spc="-5" dirty="0">
                <a:solidFill>
                  <a:srgbClr val="003366"/>
                </a:solidFill>
                <a:latin typeface="Arial"/>
                <a:cs typeface="Arial"/>
              </a:rPr>
              <a:t>Cooperating Agencies</a:t>
            </a:r>
            <a:endParaRPr sz="2400">
              <a:latin typeface="Arial"/>
              <a:cs typeface="Arial"/>
            </a:endParaRPr>
          </a:p>
          <a:p>
            <a:pPr marL="922019" lvl="1" indent="-457200">
              <a:lnSpc>
                <a:spcPct val="100000"/>
              </a:lnSpc>
              <a:spcBef>
                <a:spcPts val="1155"/>
              </a:spcBef>
              <a:buFont typeface="Arial Black"/>
              <a:buChar char="■"/>
              <a:tabLst>
                <a:tab pos="922019" algn="l"/>
                <a:tab pos="922655" algn="l"/>
              </a:tabLst>
            </a:pPr>
            <a:r>
              <a:rPr sz="2400" b="1" i="1" spc="-5" dirty="0">
                <a:solidFill>
                  <a:srgbClr val="003366"/>
                </a:solidFill>
                <a:latin typeface="Arial"/>
                <a:cs typeface="Arial"/>
              </a:rPr>
              <a:t>Non-Governmental</a:t>
            </a:r>
            <a:r>
              <a:rPr sz="2400" b="1" i="1" dirty="0">
                <a:solidFill>
                  <a:srgbClr val="003366"/>
                </a:solidFill>
                <a:latin typeface="Arial"/>
                <a:cs typeface="Arial"/>
              </a:rPr>
              <a:t> </a:t>
            </a:r>
            <a:r>
              <a:rPr sz="2400" b="1" i="1" spc="-5" dirty="0">
                <a:solidFill>
                  <a:srgbClr val="003366"/>
                </a:solidFill>
                <a:latin typeface="Arial"/>
                <a:cs typeface="Arial"/>
              </a:rPr>
              <a:t>Organizations?</a:t>
            </a:r>
            <a:endParaRPr sz="2400">
              <a:latin typeface="Arial"/>
              <a:cs typeface="Arial"/>
            </a:endParaRPr>
          </a:p>
          <a:p>
            <a:pPr lvl="1">
              <a:lnSpc>
                <a:spcPct val="100000"/>
              </a:lnSpc>
              <a:spcBef>
                <a:spcPts val="5"/>
              </a:spcBef>
              <a:buClr>
                <a:srgbClr val="003366"/>
              </a:buClr>
              <a:buFont typeface="Arial Black"/>
              <a:buChar char="■"/>
            </a:pPr>
            <a:endParaRPr sz="4500">
              <a:latin typeface="Times New Roman"/>
              <a:cs typeface="Times New Roman"/>
            </a:endParaRPr>
          </a:p>
          <a:p>
            <a:pPr marL="469900" marR="5080" indent="-457200">
              <a:lnSpc>
                <a:spcPct val="100000"/>
              </a:lnSpc>
              <a:spcBef>
                <a:spcPts val="5"/>
              </a:spcBef>
              <a:buAutoNum type="arabicPeriod" startAt="4"/>
              <a:tabLst>
                <a:tab pos="469265" algn="l"/>
                <a:tab pos="469900" algn="l"/>
              </a:tabLst>
            </a:pPr>
            <a:r>
              <a:rPr sz="2400" b="1" i="1" spc="-5" dirty="0">
                <a:solidFill>
                  <a:srgbClr val="003366"/>
                </a:solidFill>
                <a:latin typeface="Arial"/>
                <a:cs typeface="Arial"/>
              </a:rPr>
              <a:t>What are other common duties an Liaison Officer  may</a:t>
            </a:r>
            <a:r>
              <a:rPr sz="2400" b="1" i="1" dirty="0">
                <a:solidFill>
                  <a:srgbClr val="003366"/>
                </a:solidFill>
                <a:latin typeface="Arial"/>
                <a:cs typeface="Arial"/>
              </a:rPr>
              <a:t> </a:t>
            </a:r>
            <a:r>
              <a:rPr sz="2400" b="1" i="1" spc="-5" dirty="0">
                <a:solidFill>
                  <a:srgbClr val="003366"/>
                </a:solidFill>
                <a:latin typeface="Arial"/>
                <a:cs typeface="Arial"/>
              </a:rPr>
              <a:t>encounter?</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2-18</a:t>
            </a:r>
            <a:endParaRPr spc="-5"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6712" y="2060702"/>
            <a:ext cx="7907020" cy="756920"/>
          </a:xfrm>
          <a:prstGeom prst="rect">
            <a:avLst/>
          </a:prstGeom>
        </p:spPr>
        <p:txBody>
          <a:bodyPr vert="horz" wrap="square" lIns="0" tIns="12700" rIns="0" bIns="0" rtlCol="0">
            <a:spAutoFit/>
          </a:bodyPr>
          <a:lstStyle/>
          <a:p>
            <a:pPr marL="864235" marR="5080" indent="-852169">
              <a:lnSpc>
                <a:spcPct val="100000"/>
              </a:lnSpc>
              <a:spcBef>
                <a:spcPts val="100"/>
              </a:spcBef>
            </a:pPr>
            <a:r>
              <a:rPr sz="2400" b="1" spc="-5" dirty="0">
                <a:solidFill>
                  <a:srgbClr val="003366"/>
                </a:solidFill>
                <a:latin typeface="Arial"/>
                <a:cs typeface="Arial"/>
              </a:rPr>
              <a:t>Understand the role and responsibilities of the Liaison  Officer as a member of the command</a:t>
            </a:r>
            <a:r>
              <a:rPr sz="2400" b="1" spc="20" dirty="0">
                <a:solidFill>
                  <a:srgbClr val="003366"/>
                </a:solidFill>
                <a:latin typeface="Arial"/>
                <a:cs typeface="Arial"/>
              </a:rPr>
              <a:t> </a:t>
            </a:r>
            <a:r>
              <a:rPr sz="2400" b="1" spc="-10" dirty="0">
                <a:solidFill>
                  <a:srgbClr val="003366"/>
                </a:solidFill>
                <a:latin typeface="Arial"/>
                <a:cs typeface="Arial"/>
              </a:rPr>
              <a:t>staff.</a:t>
            </a:r>
            <a:endParaRPr sz="2400">
              <a:latin typeface="Arial"/>
              <a:cs typeface="Arial"/>
            </a:endParaRPr>
          </a:p>
        </p:txBody>
      </p:sp>
      <p:sp>
        <p:nvSpPr>
          <p:cNvPr id="3" name="object 3"/>
          <p:cNvSpPr txBox="1"/>
          <p:nvPr/>
        </p:nvSpPr>
        <p:spPr>
          <a:xfrm>
            <a:off x="447929" y="290893"/>
            <a:ext cx="4255770" cy="513080"/>
          </a:xfrm>
          <a:prstGeom prst="rect">
            <a:avLst/>
          </a:prstGeom>
        </p:spPr>
        <p:txBody>
          <a:bodyPr vert="horz" wrap="square" lIns="0" tIns="12065" rIns="0" bIns="0" rtlCol="0">
            <a:spAutoFit/>
          </a:bodyPr>
          <a:lstStyle/>
          <a:p>
            <a:pPr marL="12700">
              <a:lnSpc>
                <a:spcPct val="100000"/>
              </a:lnSpc>
              <a:spcBef>
                <a:spcPts val="95"/>
              </a:spcBef>
            </a:pPr>
            <a:r>
              <a:rPr sz="3200" b="1" spc="-135" dirty="0">
                <a:solidFill>
                  <a:srgbClr val="003366"/>
                </a:solidFill>
                <a:latin typeface="Arial"/>
                <a:cs typeface="Arial"/>
              </a:rPr>
              <a:t>Unit </a:t>
            </a:r>
            <a:r>
              <a:rPr sz="3200" b="1" spc="-114" dirty="0">
                <a:solidFill>
                  <a:srgbClr val="003366"/>
                </a:solidFill>
                <a:latin typeface="Arial"/>
                <a:cs typeface="Arial"/>
              </a:rPr>
              <a:t>Terminal</a:t>
            </a:r>
            <a:r>
              <a:rPr sz="3200" b="1" spc="90" dirty="0">
                <a:solidFill>
                  <a:srgbClr val="003366"/>
                </a:solidFill>
                <a:latin typeface="Arial"/>
                <a:cs typeface="Arial"/>
              </a:rPr>
              <a:t> </a:t>
            </a:r>
            <a:r>
              <a:rPr sz="3200" b="1" spc="-120" dirty="0">
                <a:solidFill>
                  <a:srgbClr val="003366"/>
                </a:solidFill>
                <a:latin typeface="Arial"/>
                <a:cs typeface="Arial"/>
              </a:rPr>
              <a:t>Objective</a:t>
            </a:r>
            <a:endParaRPr sz="3200">
              <a:latin typeface="Arial"/>
              <a:cs typeface="Arial"/>
            </a:endParaRPr>
          </a:p>
        </p:txBody>
      </p:sp>
      <p:sp>
        <p:nvSpPr>
          <p:cNvPr id="4" name="object 4"/>
          <p:cNvSpPr/>
          <p:nvPr/>
        </p:nvSpPr>
        <p:spPr>
          <a:xfrm>
            <a:off x="5516144" y="4426854"/>
            <a:ext cx="1904808" cy="149939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854085" y="4421479"/>
            <a:ext cx="3734382" cy="152319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26054" y="4430026"/>
            <a:ext cx="1828615" cy="144703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417028" y="4430511"/>
            <a:ext cx="1726971" cy="144703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516144" y="4426854"/>
            <a:ext cx="1904808" cy="1499394"/>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1854085" y="4421479"/>
            <a:ext cx="3734382" cy="1523190"/>
          </a:xfrm>
          <a:prstGeom prst="rect">
            <a:avLst/>
          </a:prstGeom>
          <a:blipFill>
            <a:blip r:embed="rId3" cstate="print"/>
            <a:stretch>
              <a:fillRect/>
            </a:stretch>
          </a:blipFill>
        </p:spPr>
        <p:txBody>
          <a:bodyPr wrap="square" lIns="0" tIns="0" rIns="0" bIns="0" rtlCol="0"/>
          <a:lstStyle/>
          <a:p>
            <a:endParaRPr/>
          </a:p>
        </p:txBody>
      </p:sp>
      <p:sp>
        <p:nvSpPr>
          <p:cNvPr id="10" name="object 10"/>
          <p:cNvSpPr/>
          <p:nvPr/>
        </p:nvSpPr>
        <p:spPr>
          <a:xfrm>
            <a:off x="26054" y="4430026"/>
            <a:ext cx="1828615" cy="1447030"/>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7417028" y="4430511"/>
            <a:ext cx="1726971" cy="1447035"/>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5516144" y="4426854"/>
            <a:ext cx="1904808" cy="1499394"/>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1854085" y="4421479"/>
            <a:ext cx="3734382" cy="1523190"/>
          </a:xfrm>
          <a:prstGeom prst="rect">
            <a:avLst/>
          </a:prstGeom>
          <a:blipFill>
            <a:blip r:embed="rId3" cstate="print"/>
            <a:stretch>
              <a:fillRect/>
            </a:stretch>
          </a:blipFill>
        </p:spPr>
        <p:txBody>
          <a:bodyPr wrap="square" lIns="0" tIns="0" rIns="0" bIns="0" rtlCol="0"/>
          <a:lstStyle/>
          <a:p>
            <a:endParaRPr/>
          </a:p>
        </p:txBody>
      </p:sp>
      <p:sp>
        <p:nvSpPr>
          <p:cNvPr id="14" name="object 14"/>
          <p:cNvSpPr/>
          <p:nvPr/>
        </p:nvSpPr>
        <p:spPr>
          <a:xfrm>
            <a:off x="26054" y="4430026"/>
            <a:ext cx="1828615" cy="1447030"/>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7417028" y="4430511"/>
            <a:ext cx="1726971" cy="1447035"/>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23938" y="4267258"/>
            <a:ext cx="9120505" cy="190500"/>
          </a:xfrm>
          <a:custGeom>
            <a:avLst/>
            <a:gdLst/>
            <a:ahLst/>
            <a:cxnLst/>
            <a:rect l="l" t="t" r="r" b="b"/>
            <a:pathLst>
              <a:path w="9120505" h="190500">
                <a:moveTo>
                  <a:pt x="0" y="190398"/>
                </a:moveTo>
                <a:lnTo>
                  <a:pt x="9120064" y="190398"/>
                </a:lnTo>
                <a:lnTo>
                  <a:pt x="9120064" y="0"/>
                </a:lnTo>
                <a:lnTo>
                  <a:pt x="0" y="0"/>
                </a:lnTo>
                <a:lnTo>
                  <a:pt x="0" y="190398"/>
                </a:lnTo>
                <a:close/>
              </a:path>
            </a:pathLst>
          </a:custGeom>
          <a:solidFill>
            <a:srgbClr val="161616"/>
          </a:solidFill>
        </p:spPr>
        <p:txBody>
          <a:bodyPr wrap="square" lIns="0" tIns="0" rIns="0" bIns="0" rtlCol="0"/>
          <a:lstStyle/>
          <a:p>
            <a:endParaRPr/>
          </a:p>
        </p:txBody>
      </p:sp>
      <p:sp>
        <p:nvSpPr>
          <p:cNvPr id="17" name="object 17"/>
          <p:cNvSpPr/>
          <p:nvPr/>
        </p:nvSpPr>
        <p:spPr>
          <a:xfrm>
            <a:off x="23938" y="5828532"/>
            <a:ext cx="9120505" cy="190500"/>
          </a:xfrm>
          <a:custGeom>
            <a:avLst/>
            <a:gdLst/>
            <a:ahLst/>
            <a:cxnLst/>
            <a:rect l="l" t="t" r="r" b="b"/>
            <a:pathLst>
              <a:path w="9120505" h="190500">
                <a:moveTo>
                  <a:pt x="0" y="190398"/>
                </a:moveTo>
                <a:lnTo>
                  <a:pt x="9120064" y="190398"/>
                </a:lnTo>
                <a:lnTo>
                  <a:pt x="9120064" y="0"/>
                </a:lnTo>
                <a:lnTo>
                  <a:pt x="0" y="0"/>
                </a:lnTo>
                <a:lnTo>
                  <a:pt x="0" y="190398"/>
                </a:lnTo>
                <a:close/>
              </a:path>
            </a:pathLst>
          </a:custGeom>
          <a:solidFill>
            <a:srgbClr val="161616"/>
          </a:solidFill>
        </p:spPr>
        <p:txBody>
          <a:bodyPr wrap="square" lIns="0" tIns="0" rIns="0" bIns="0" rtlCol="0"/>
          <a:lstStyle/>
          <a:p>
            <a:endParaRPr/>
          </a:p>
        </p:txBody>
      </p:sp>
      <p:sp>
        <p:nvSpPr>
          <p:cNvPr id="18" name="object 18"/>
          <p:cNvSpPr/>
          <p:nvPr/>
        </p:nvSpPr>
        <p:spPr>
          <a:xfrm>
            <a:off x="23937" y="4457657"/>
            <a:ext cx="9120505" cy="76200"/>
          </a:xfrm>
          <a:custGeom>
            <a:avLst/>
            <a:gdLst/>
            <a:ahLst/>
            <a:cxnLst/>
            <a:rect l="l" t="t" r="r" b="b"/>
            <a:pathLst>
              <a:path w="9120505" h="76200">
                <a:moveTo>
                  <a:pt x="0" y="76159"/>
                </a:moveTo>
                <a:lnTo>
                  <a:pt x="9120061" y="76159"/>
                </a:lnTo>
                <a:lnTo>
                  <a:pt x="9120061" y="0"/>
                </a:lnTo>
                <a:lnTo>
                  <a:pt x="0" y="0"/>
                </a:lnTo>
                <a:lnTo>
                  <a:pt x="0" y="76159"/>
                </a:lnTo>
                <a:close/>
              </a:path>
            </a:pathLst>
          </a:custGeom>
          <a:solidFill>
            <a:srgbClr val="FFFFFF"/>
          </a:solidFill>
        </p:spPr>
        <p:txBody>
          <a:bodyPr wrap="square" lIns="0" tIns="0" rIns="0" bIns="0" rtlCol="0"/>
          <a:lstStyle/>
          <a:p>
            <a:endParaRPr/>
          </a:p>
        </p:txBody>
      </p:sp>
      <p:sp>
        <p:nvSpPr>
          <p:cNvPr id="19" name="object 19"/>
          <p:cNvSpPr/>
          <p:nvPr/>
        </p:nvSpPr>
        <p:spPr>
          <a:xfrm>
            <a:off x="23937" y="5752373"/>
            <a:ext cx="9120505" cy="76200"/>
          </a:xfrm>
          <a:custGeom>
            <a:avLst/>
            <a:gdLst/>
            <a:ahLst/>
            <a:cxnLst/>
            <a:rect l="l" t="t" r="r" b="b"/>
            <a:pathLst>
              <a:path w="9120505" h="76200">
                <a:moveTo>
                  <a:pt x="0" y="76159"/>
                </a:moveTo>
                <a:lnTo>
                  <a:pt x="9120061" y="76159"/>
                </a:lnTo>
                <a:lnTo>
                  <a:pt x="9120061" y="0"/>
                </a:lnTo>
                <a:lnTo>
                  <a:pt x="0" y="0"/>
                </a:lnTo>
                <a:lnTo>
                  <a:pt x="0" y="76159"/>
                </a:lnTo>
                <a:close/>
              </a:path>
            </a:pathLst>
          </a:custGeom>
          <a:solidFill>
            <a:srgbClr val="FFFFFF"/>
          </a:solidFill>
        </p:spPr>
        <p:txBody>
          <a:bodyPr wrap="square" lIns="0" tIns="0" rIns="0" bIns="0" rtlCol="0"/>
          <a:lstStyle/>
          <a:p>
            <a:endParaRPr/>
          </a:p>
        </p:txBody>
      </p:sp>
      <p:sp>
        <p:nvSpPr>
          <p:cNvPr id="20" name="object 20"/>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22" name="Slide Number Placeholder 21"/>
          <p:cNvSpPr>
            <a:spLocks noGrp="1"/>
          </p:cNvSpPr>
          <p:nvPr>
            <p:ph type="sldNum" sz="quarter" idx="7"/>
          </p:nvPr>
        </p:nvSpPr>
        <p:spPr/>
        <p:txBody>
          <a:bodyPr/>
          <a:lstStyle/>
          <a:p>
            <a:pPr marL="12700">
              <a:lnSpc>
                <a:spcPts val="1645"/>
              </a:lnSpc>
            </a:pPr>
            <a:r>
              <a:rPr lang="en-US" spc="-10"/>
              <a:t>Visual</a:t>
            </a:r>
            <a:r>
              <a:rPr lang="en-US" spc="-60"/>
              <a:t> </a:t>
            </a:r>
            <a:r>
              <a:rPr lang="en-US" spc="-5"/>
              <a:t>2-</a:t>
            </a:r>
            <a:fld id="{81D60167-4931-47E6-BA6A-407CBD079E47}" type="slidenum">
              <a:rPr spc="-5" smtClean="0"/>
              <a:t>2</a:t>
            </a:fld>
            <a:endParaRPr spc="-5"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910" y="292417"/>
            <a:ext cx="8536178" cy="446276"/>
          </a:xfrm>
        </p:spPr>
        <p:txBody>
          <a:bodyPr/>
          <a:lstStyle/>
          <a:p>
            <a:r>
              <a:rPr lang="en-US" dirty="0"/>
              <a:t>Unit Enabling Objectives </a:t>
            </a:r>
          </a:p>
        </p:txBody>
      </p:sp>
      <p:sp>
        <p:nvSpPr>
          <p:cNvPr id="3" name="Text Placeholder 2"/>
          <p:cNvSpPr>
            <a:spLocks noGrp="1"/>
          </p:cNvSpPr>
          <p:nvPr>
            <p:ph type="body" idx="1"/>
          </p:nvPr>
        </p:nvSpPr>
        <p:spPr>
          <a:xfrm>
            <a:off x="445134" y="1091438"/>
            <a:ext cx="8253730" cy="4801314"/>
          </a:xfrm>
        </p:spPr>
        <p:txBody>
          <a:bodyPr/>
          <a:lstStyle/>
          <a:p>
            <a:pPr marL="342900" indent="-342900">
              <a:buFont typeface="Arial" panose="020B0604020202020204" pitchFamily="34" charset="0"/>
              <a:buChar char="•"/>
            </a:pPr>
            <a:r>
              <a:rPr lang="en-US" dirty="0"/>
              <a:t>Describe the roles and responsibilities of the Liaison 	Officer</a:t>
            </a:r>
          </a:p>
          <a:p>
            <a:pPr marL="342900" indent="-342900">
              <a:buFont typeface="Arial" panose="020B0604020202020204" pitchFamily="34" charset="0"/>
              <a:buChar char="•"/>
            </a:pPr>
            <a:r>
              <a:rPr lang="en-US" dirty="0"/>
              <a:t>Describe the relationship between the Liaison Officer 	and the Agency Representative </a:t>
            </a:r>
          </a:p>
          <a:p>
            <a:pPr marL="342900" indent="-342900">
              <a:buFont typeface="Arial" panose="020B0604020202020204" pitchFamily="34" charset="0"/>
              <a:buChar char="•"/>
            </a:pPr>
            <a:r>
              <a:rPr lang="en-US" dirty="0"/>
              <a:t>Describe the relationship between the Liaison Officer 	and the other IMT members </a:t>
            </a:r>
          </a:p>
          <a:p>
            <a:pPr marL="342900" indent="-342900">
              <a:buFont typeface="Arial" panose="020B0604020202020204" pitchFamily="34" charset="0"/>
              <a:buChar char="•"/>
            </a:pPr>
            <a:r>
              <a:rPr lang="en-US" dirty="0"/>
              <a:t>List qualities and behaviors that lead to the success 	of the Liaison Officer </a:t>
            </a:r>
          </a:p>
          <a:p>
            <a:pPr marL="342900" indent="-342900">
              <a:buFont typeface="Arial" panose="020B0604020202020204" pitchFamily="34" charset="0"/>
              <a:buChar char="•"/>
            </a:pPr>
            <a:r>
              <a:rPr lang="en-US" dirty="0"/>
              <a:t>Define, compare, and contrast: Assisting Agencies, 	Cooperating Agencies, Non-Governmental 	Organizations</a:t>
            </a:r>
          </a:p>
          <a:p>
            <a:pPr marL="342900" indent="-342900">
              <a:buFont typeface="Arial" panose="020B0604020202020204" pitchFamily="34" charset="0"/>
              <a:buChar char="•"/>
            </a:pPr>
            <a:r>
              <a:rPr lang="en-US" dirty="0"/>
              <a:t>List other common duties a Liaison Officer may 	encounter </a:t>
            </a:r>
          </a:p>
        </p:txBody>
      </p:sp>
      <p:sp>
        <p:nvSpPr>
          <p:cNvPr id="5" name="Footer Placeholder 4"/>
          <p:cNvSpPr>
            <a:spLocks noGrp="1"/>
          </p:cNvSpPr>
          <p:nvPr>
            <p:ph type="ftr" sz="quarter" idx="5"/>
          </p:nvPr>
        </p:nvSpPr>
        <p:spPr/>
        <p:txBody>
          <a:bodyPr/>
          <a:lstStyle/>
          <a:p>
            <a:pPr marL="12700">
              <a:lnSpc>
                <a:spcPts val="1645"/>
              </a:lnSpc>
            </a:pPr>
            <a:r>
              <a:rPr lang="en-US" spc="-5"/>
              <a:t>Unit</a:t>
            </a:r>
            <a:r>
              <a:rPr lang="en-US" spc="-10"/>
              <a:t> </a:t>
            </a:r>
            <a:r>
              <a:rPr lang="en-US" spc="-5"/>
              <a:t>2:</a:t>
            </a:r>
          </a:p>
          <a:p>
            <a:pPr marL="12700">
              <a:lnSpc>
                <a:spcPct val="100000"/>
              </a:lnSpc>
              <a:spcBef>
                <a:spcPts val="840"/>
              </a:spcBef>
            </a:pPr>
            <a:r>
              <a:rPr lang="en-US" spc="-5"/>
              <a:t>Position</a:t>
            </a:r>
            <a:r>
              <a:rPr lang="en-US" spc="-75"/>
              <a:t> </a:t>
            </a:r>
            <a:r>
              <a:rPr lang="en-US" spc="-5"/>
              <a:t>Concept</a:t>
            </a:r>
            <a:endParaRPr lang="en-US" spc="-5" dirty="0"/>
          </a:p>
        </p:txBody>
      </p:sp>
    </p:spTree>
    <p:extLst>
      <p:ext uri="{BB962C8B-B14F-4D97-AF65-F5344CB8AC3E}">
        <p14:creationId xmlns:p14="http://schemas.microsoft.com/office/powerpoint/2010/main" val="306979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barn(inVertical)">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1000"/>
                                        <p:tgtEl>
                                          <p:spTgt spid="3">
                                            <p:txEl>
                                              <p:pRg st="3" end="3"/>
                                            </p:txEl>
                                          </p:spTgt>
                                        </p:tgtEl>
                                      </p:cBhvr>
                                    </p:animEffect>
                                    <p:anim calcmode="lin" valueType="num">
                                      <p:cBhvr>
                                        <p:cTn id="4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7929" y="290893"/>
            <a:ext cx="8174355" cy="498475"/>
          </a:xfrm>
          <a:prstGeom prst="rect">
            <a:avLst/>
          </a:prstGeom>
        </p:spPr>
        <p:txBody>
          <a:bodyPr vert="horz" wrap="square" lIns="0" tIns="12700" rIns="0" bIns="0" rtlCol="0">
            <a:spAutoFit/>
          </a:bodyPr>
          <a:lstStyle/>
          <a:p>
            <a:pPr marL="12700">
              <a:lnSpc>
                <a:spcPct val="100000"/>
              </a:lnSpc>
              <a:spcBef>
                <a:spcPts val="100"/>
              </a:spcBef>
            </a:pPr>
            <a:r>
              <a:rPr sz="3100" b="1" spc="-140" dirty="0">
                <a:solidFill>
                  <a:srgbClr val="003366"/>
                </a:solidFill>
                <a:latin typeface="Arial"/>
                <a:cs typeface="Arial"/>
              </a:rPr>
              <a:t>Definition </a:t>
            </a:r>
            <a:r>
              <a:rPr sz="3100" b="1" spc="-170" dirty="0">
                <a:solidFill>
                  <a:srgbClr val="003366"/>
                </a:solidFill>
                <a:latin typeface="Arial"/>
                <a:cs typeface="Arial"/>
              </a:rPr>
              <a:t>of </a:t>
            </a:r>
            <a:r>
              <a:rPr sz="3100" b="1" spc="-130" dirty="0">
                <a:solidFill>
                  <a:srgbClr val="003366"/>
                </a:solidFill>
                <a:latin typeface="Arial"/>
                <a:cs typeface="Arial"/>
              </a:rPr>
              <a:t>Incident </a:t>
            </a:r>
            <a:r>
              <a:rPr sz="3100" b="1" spc="-85" dirty="0">
                <a:solidFill>
                  <a:srgbClr val="003366"/>
                </a:solidFill>
                <a:latin typeface="Arial"/>
                <a:cs typeface="Arial"/>
              </a:rPr>
              <a:t>Management </a:t>
            </a:r>
            <a:r>
              <a:rPr sz="3100" b="1" spc="-40" dirty="0">
                <a:solidFill>
                  <a:srgbClr val="003366"/>
                </a:solidFill>
                <a:latin typeface="Arial"/>
                <a:cs typeface="Arial"/>
              </a:rPr>
              <a:t>Team</a:t>
            </a:r>
            <a:r>
              <a:rPr sz="3100" b="1" spc="395" dirty="0">
                <a:solidFill>
                  <a:srgbClr val="003366"/>
                </a:solidFill>
                <a:latin typeface="Arial"/>
                <a:cs typeface="Arial"/>
              </a:rPr>
              <a:t> </a:t>
            </a:r>
            <a:r>
              <a:rPr sz="3100" b="1" spc="5" dirty="0">
                <a:solidFill>
                  <a:srgbClr val="003366"/>
                </a:solidFill>
                <a:latin typeface="Arial"/>
                <a:cs typeface="Arial"/>
              </a:rPr>
              <a:t>(IMT)</a:t>
            </a:r>
            <a:endParaRPr sz="3100">
              <a:latin typeface="Arial"/>
              <a:cs typeface="Arial"/>
            </a:endParaRPr>
          </a:p>
        </p:txBody>
      </p:sp>
      <p:sp>
        <p:nvSpPr>
          <p:cNvPr id="3" name="object 3"/>
          <p:cNvSpPr txBox="1"/>
          <p:nvPr/>
        </p:nvSpPr>
        <p:spPr>
          <a:xfrm>
            <a:off x="459740" y="1091438"/>
            <a:ext cx="8232775" cy="1122680"/>
          </a:xfrm>
          <a:prstGeom prst="rect">
            <a:avLst/>
          </a:prstGeom>
        </p:spPr>
        <p:txBody>
          <a:bodyPr vert="horz" wrap="square" lIns="0" tIns="12700" rIns="0" bIns="0" rtlCol="0">
            <a:spAutoFit/>
          </a:bodyPr>
          <a:lstStyle/>
          <a:p>
            <a:pPr marL="12700" marR="5080">
              <a:lnSpc>
                <a:spcPct val="100000"/>
              </a:lnSpc>
              <a:spcBef>
                <a:spcPts val="100"/>
              </a:spcBef>
            </a:pPr>
            <a:r>
              <a:rPr sz="2400" b="1" spc="-5" dirty="0">
                <a:solidFill>
                  <a:srgbClr val="003366"/>
                </a:solidFill>
                <a:latin typeface="Arial"/>
                <a:cs typeface="Arial"/>
              </a:rPr>
              <a:t>The Incident Commander (IC) and appropriate Command  and General Staff personnel assigned to an incident  (NIMS</a:t>
            </a:r>
            <a:r>
              <a:rPr sz="2400" b="1" spc="-10" dirty="0">
                <a:solidFill>
                  <a:srgbClr val="003366"/>
                </a:solidFill>
                <a:latin typeface="Arial"/>
                <a:cs typeface="Arial"/>
              </a:rPr>
              <a:t> </a:t>
            </a:r>
            <a:r>
              <a:rPr sz="2400" b="1" spc="-5" dirty="0">
                <a:solidFill>
                  <a:srgbClr val="003366"/>
                </a:solidFill>
                <a:latin typeface="Arial"/>
                <a:cs typeface="Arial"/>
              </a:rPr>
              <a:t>definition).</a:t>
            </a:r>
            <a:endParaRPr sz="2400">
              <a:latin typeface="Arial"/>
              <a:cs typeface="Arial"/>
            </a:endParaRP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7" name="Slide Number Placeholder 6"/>
          <p:cNvSpPr>
            <a:spLocks noGrp="1"/>
          </p:cNvSpPr>
          <p:nvPr>
            <p:ph type="sldNum" sz="quarter" idx="7"/>
          </p:nvPr>
        </p:nvSpPr>
        <p:spPr>
          <a:xfrm>
            <a:off x="7807804" y="6294858"/>
            <a:ext cx="963295" cy="410369"/>
          </a:xfrm>
        </p:spPr>
        <p:txBody>
          <a:bodyPr/>
          <a:lstStyle/>
          <a:p>
            <a:pPr marL="12700">
              <a:lnSpc>
                <a:spcPts val="1645"/>
              </a:lnSpc>
            </a:pPr>
            <a:r>
              <a:rPr lang="en-US" spc="-10" dirty="0"/>
              <a:t>Visual</a:t>
            </a:r>
            <a:r>
              <a:rPr lang="en-US" spc="-60" dirty="0"/>
              <a:t> </a:t>
            </a:r>
            <a:r>
              <a:rPr lang="en-US" spc="-5" dirty="0"/>
              <a:t>2-3</a:t>
            </a:r>
          </a:p>
          <a:p>
            <a:pPr marL="12700">
              <a:lnSpc>
                <a:spcPts val="1645"/>
              </a:lnSpc>
            </a:pPr>
            <a:endParaRPr spc="-5"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0406" y="2229813"/>
            <a:ext cx="6629400" cy="3694509"/>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6109970" cy="513080"/>
          </a:xfrm>
          <a:prstGeom prst="rect">
            <a:avLst/>
          </a:prstGeom>
        </p:spPr>
        <p:txBody>
          <a:bodyPr vert="horz" wrap="square" lIns="0" tIns="12065" rIns="0" bIns="0" rtlCol="0">
            <a:spAutoFit/>
          </a:bodyPr>
          <a:lstStyle/>
          <a:p>
            <a:pPr marL="12700">
              <a:lnSpc>
                <a:spcPct val="100000"/>
              </a:lnSpc>
              <a:spcBef>
                <a:spcPts val="95"/>
              </a:spcBef>
            </a:pPr>
            <a:r>
              <a:rPr sz="3200" spc="-155" dirty="0"/>
              <a:t>Liaison </a:t>
            </a:r>
            <a:r>
              <a:rPr sz="3200" spc="-130" dirty="0"/>
              <a:t>Officer </a:t>
            </a:r>
            <a:r>
              <a:rPr sz="3200" spc="-155" dirty="0"/>
              <a:t>Position </a:t>
            </a:r>
            <a:r>
              <a:rPr sz="3200" spc="-180" dirty="0"/>
              <a:t>in </a:t>
            </a:r>
            <a:r>
              <a:rPr sz="3200" spc="-120" dirty="0"/>
              <a:t>the</a:t>
            </a:r>
            <a:r>
              <a:rPr sz="3200" spc="575" dirty="0"/>
              <a:t> </a:t>
            </a:r>
            <a:r>
              <a:rPr sz="3200" dirty="0"/>
              <a:t>IMT</a:t>
            </a:r>
            <a:endParaRPr sz="3200"/>
          </a:p>
        </p:txBody>
      </p:sp>
      <p:sp>
        <p:nvSpPr>
          <p:cNvPr id="3" name="object 3"/>
          <p:cNvSpPr txBox="1"/>
          <p:nvPr/>
        </p:nvSpPr>
        <p:spPr>
          <a:xfrm>
            <a:off x="3504570" y="1677593"/>
            <a:ext cx="2117090" cy="529590"/>
          </a:xfrm>
          <a:prstGeom prst="rect">
            <a:avLst/>
          </a:prstGeom>
        </p:spPr>
        <p:txBody>
          <a:bodyPr vert="horz" wrap="square" lIns="0" tIns="0" rIns="0" bIns="0" rtlCol="0">
            <a:spAutoFit/>
          </a:bodyPr>
          <a:lstStyle/>
          <a:p>
            <a:pPr algn="ctr">
              <a:lnSpc>
                <a:spcPts val="1989"/>
              </a:lnSpc>
            </a:pPr>
            <a:r>
              <a:rPr sz="1800" spc="-10" dirty="0">
                <a:solidFill>
                  <a:srgbClr val="FFFFFF"/>
                </a:solidFill>
                <a:latin typeface="Arial"/>
                <a:cs typeface="Arial"/>
              </a:rPr>
              <a:t>Incident</a:t>
            </a:r>
            <a:r>
              <a:rPr sz="1800" spc="-20" dirty="0">
                <a:solidFill>
                  <a:srgbClr val="FFFFFF"/>
                </a:solidFill>
                <a:latin typeface="Arial"/>
                <a:cs typeface="Arial"/>
              </a:rPr>
              <a:t> </a:t>
            </a:r>
            <a:r>
              <a:rPr sz="1800" spc="-10" dirty="0">
                <a:solidFill>
                  <a:srgbClr val="FFFFFF"/>
                </a:solidFill>
                <a:latin typeface="Arial"/>
                <a:cs typeface="Arial"/>
              </a:rPr>
              <a:t>Commander</a:t>
            </a:r>
            <a:endParaRPr sz="1800">
              <a:latin typeface="Arial"/>
              <a:cs typeface="Arial"/>
            </a:endParaRPr>
          </a:p>
          <a:p>
            <a:pPr marL="3810" algn="ctr">
              <a:lnSpc>
                <a:spcPct val="100000"/>
              </a:lnSpc>
            </a:pPr>
            <a:r>
              <a:rPr sz="1800" spc="-5" dirty="0">
                <a:solidFill>
                  <a:srgbClr val="FFFFFF"/>
                </a:solidFill>
                <a:latin typeface="Arial"/>
                <a:cs typeface="Arial"/>
              </a:rPr>
              <a:t>(IC)</a:t>
            </a:r>
            <a:endParaRPr sz="1800">
              <a:latin typeface="Arial"/>
              <a:cs typeface="Arial"/>
            </a:endParaRPr>
          </a:p>
        </p:txBody>
      </p:sp>
      <p:sp>
        <p:nvSpPr>
          <p:cNvPr id="4" name="object 4"/>
          <p:cNvSpPr txBox="1"/>
          <p:nvPr/>
        </p:nvSpPr>
        <p:spPr>
          <a:xfrm>
            <a:off x="939923" y="3276939"/>
            <a:ext cx="1459230"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Liaison</a:t>
            </a:r>
            <a:r>
              <a:rPr sz="1800" spc="-85" dirty="0">
                <a:solidFill>
                  <a:srgbClr val="FFFFFF"/>
                </a:solidFill>
                <a:latin typeface="Arial"/>
                <a:cs typeface="Arial"/>
              </a:rPr>
              <a:t> </a:t>
            </a:r>
            <a:r>
              <a:rPr sz="1800" spc="-5" dirty="0">
                <a:solidFill>
                  <a:srgbClr val="FFFFFF"/>
                </a:solidFill>
                <a:latin typeface="Arial"/>
                <a:cs typeface="Arial"/>
              </a:rPr>
              <a:t>Officer</a:t>
            </a:r>
            <a:endParaRPr sz="1800">
              <a:latin typeface="Arial"/>
              <a:cs typeface="Arial"/>
            </a:endParaRPr>
          </a:p>
          <a:p>
            <a:pPr marL="635" algn="ctr">
              <a:lnSpc>
                <a:spcPct val="100000"/>
              </a:lnSpc>
            </a:pPr>
            <a:r>
              <a:rPr sz="1800" spc="-5" dirty="0">
                <a:solidFill>
                  <a:srgbClr val="FFFFFF"/>
                </a:solidFill>
                <a:latin typeface="Arial"/>
                <a:cs typeface="Arial"/>
              </a:rPr>
              <a:t>(LOFR)</a:t>
            </a:r>
            <a:endParaRPr sz="1800">
              <a:latin typeface="Arial"/>
              <a:cs typeface="Arial"/>
            </a:endParaRPr>
          </a:p>
        </p:txBody>
      </p:sp>
      <p:sp>
        <p:nvSpPr>
          <p:cNvPr id="5" name="object 5"/>
          <p:cNvSpPr txBox="1"/>
          <p:nvPr/>
        </p:nvSpPr>
        <p:spPr>
          <a:xfrm>
            <a:off x="3618859" y="3276939"/>
            <a:ext cx="1826895"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Public</a:t>
            </a:r>
            <a:r>
              <a:rPr sz="1800" spc="-80" dirty="0">
                <a:solidFill>
                  <a:srgbClr val="FFFFFF"/>
                </a:solidFill>
                <a:latin typeface="Arial"/>
                <a:cs typeface="Arial"/>
              </a:rPr>
              <a:t> </a:t>
            </a:r>
            <a:r>
              <a:rPr sz="1800" spc="-5" dirty="0">
                <a:solidFill>
                  <a:srgbClr val="FFFFFF"/>
                </a:solidFill>
                <a:latin typeface="Arial"/>
                <a:cs typeface="Arial"/>
              </a:rPr>
              <a:t>Information</a:t>
            </a:r>
            <a:endParaRPr sz="1800">
              <a:latin typeface="Arial"/>
              <a:cs typeface="Arial"/>
            </a:endParaRPr>
          </a:p>
          <a:p>
            <a:pPr marL="67310" algn="ctr">
              <a:lnSpc>
                <a:spcPct val="100000"/>
              </a:lnSpc>
            </a:pPr>
            <a:r>
              <a:rPr sz="1800" spc="-5" dirty="0">
                <a:solidFill>
                  <a:srgbClr val="FFFFFF"/>
                </a:solidFill>
                <a:latin typeface="Arial"/>
                <a:cs typeface="Arial"/>
              </a:rPr>
              <a:t>Officer</a:t>
            </a:r>
            <a:r>
              <a:rPr sz="1800" spc="-20" dirty="0">
                <a:solidFill>
                  <a:srgbClr val="FFFFFF"/>
                </a:solidFill>
                <a:latin typeface="Arial"/>
                <a:cs typeface="Arial"/>
              </a:rPr>
              <a:t> </a:t>
            </a:r>
            <a:r>
              <a:rPr sz="1800" dirty="0">
                <a:solidFill>
                  <a:srgbClr val="FFFFFF"/>
                </a:solidFill>
                <a:latin typeface="Arial"/>
                <a:cs typeface="Arial"/>
              </a:rPr>
              <a:t>(PIO)</a:t>
            </a:r>
            <a:endParaRPr sz="1800">
              <a:latin typeface="Arial"/>
              <a:cs typeface="Arial"/>
            </a:endParaRPr>
          </a:p>
        </p:txBody>
      </p:sp>
      <p:sp>
        <p:nvSpPr>
          <p:cNvPr id="6" name="object 6"/>
          <p:cNvSpPr txBox="1"/>
          <p:nvPr/>
        </p:nvSpPr>
        <p:spPr>
          <a:xfrm>
            <a:off x="6768666" y="3276939"/>
            <a:ext cx="1383665"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Safety</a:t>
            </a:r>
            <a:r>
              <a:rPr sz="1800" spc="-70" dirty="0">
                <a:solidFill>
                  <a:srgbClr val="FFFFFF"/>
                </a:solidFill>
                <a:latin typeface="Arial"/>
                <a:cs typeface="Arial"/>
              </a:rPr>
              <a:t> </a:t>
            </a:r>
            <a:r>
              <a:rPr sz="1800" spc="-5" dirty="0">
                <a:solidFill>
                  <a:srgbClr val="FFFFFF"/>
                </a:solidFill>
                <a:latin typeface="Arial"/>
                <a:cs typeface="Arial"/>
              </a:rPr>
              <a:t>Officer</a:t>
            </a:r>
            <a:endParaRPr sz="1800">
              <a:latin typeface="Arial"/>
              <a:cs typeface="Arial"/>
            </a:endParaRPr>
          </a:p>
          <a:p>
            <a:pPr marL="1270" algn="ctr">
              <a:lnSpc>
                <a:spcPct val="100000"/>
              </a:lnSpc>
            </a:pPr>
            <a:r>
              <a:rPr sz="1800" spc="-5" dirty="0">
                <a:solidFill>
                  <a:srgbClr val="FFFFFF"/>
                </a:solidFill>
                <a:latin typeface="Arial"/>
                <a:cs typeface="Arial"/>
              </a:rPr>
              <a:t>(SOFR)</a:t>
            </a:r>
            <a:endParaRPr sz="1800">
              <a:latin typeface="Arial"/>
              <a:cs typeface="Arial"/>
            </a:endParaRPr>
          </a:p>
        </p:txBody>
      </p:sp>
      <p:sp>
        <p:nvSpPr>
          <p:cNvPr id="7" name="object 7"/>
          <p:cNvSpPr txBox="1"/>
          <p:nvPr/>
        </p:nvSpPr>
        <p:spPr>
          <a:xfrm>
            <a:off x="907921" y="4647809"/>
            <a:ext cx="1459230"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Liaison</a:t>
            </a:r>
            <a:r>
              <a:rPr sz="1800" spc="-85" dirty="0">
                <a:solidFill>
                  <a:srgbClr val="FFFFFF"/>
                </a:solidFill>
                <a:latin typeface="Arial"/>
                <a:cs typeface="Arial"/>
              </a:rPr>
              <a:t> </a:t>
            </a:r>
            <a:r>
              <a:rPr sz="1800" spc="-5" dirty="0">
                <a:solidFill>
                  <a:srgbClr val="FFFFFF"/>
                </a:solidFill>
                <a:latin typeface="Arial"/>
                <a:cs typeface="Arial"/>
              </a:rPr>
              <a:t>Officer</a:t>
            </a:r>
            <a:endParaRPr sz="1800">
              <a:latin typeface="Arial"/>
              <a:cs typeface="Arial"/>
            </a:endParaRPr>
          </a:p>
          <a:p>
            <a:pPr marL="64135" algn="ctr">
              <a:lnSpc>
                <a:spcPct val="100000"/>
              </a:lnSpc>
            </a:pPr>
            <a:r>
              <a:rPr sz="1800" spc="-5" dirty="0">
                <a:solidFill>
                  <a:srgbClr val="FFFFFF"/>
                </a:solidFill>
                <a:latin typeface="Arial"/>
                <a:cs typeface="Arial"/>
              </a:rPr>
              <a:t>Assistant</a:t>
            </a:r>
            <a:endParaRPr sz="1800">
              <a:latin typeface="Arial"/>
              <a:cs typeface="Arial"/>
            </a:endParaRPr>
          </a:p>
        </p:txBody>
      </p:sp>
      <p:sp>
        <p:nvSpPr>
          <p:cNvPr id="8" name="object 8"/>
          <p:cNvSpPr txBox="1"/>
          <p:nvPr/>
        </p:nvSpPr>
        <p:spPr>
          <a:xfrm>
            <a:off x="3695052" y="4647809"/>
            <a:ext cx="1826895"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Public</a:t>
            </a:r>
            <a:r>
              <a:rPr sz="1800" spc="-80" dirty="0">
                <a:solidFill>
                  <a:srgbClr val="FFFFFF"/>
                </a:solidFill>
                <a:latin typeface="Arial"/>
                <a:cs typeface="Arial"/>
              </a:rPr>
              <a:t> </a:t>
            </a:r>
            <a:r>
              <a:rPr sz="1800" spc="-5" dirty="0">
                <a:solidFill>
                  <a:srgbClr val="FFFFFF"/>
                </a:solidFill>
                <a:latin typeface="Arial"/>
                <a:cs typeface="Arial"/>
              </a:rPr>
              <a:t>Information</a:t>
            </a:r>
            <a:endParaRPr sz="1800">
              <a:latin typeface="Arial"/>
              <a:cs typeface="Arial"/>
            </a:endParaRPr>
          </a:p>
          <a:p>
            <a:pPr marL="64769" algn="ctr">
              <a:lnSpc>
                <a:spcPct val="100000"/>
              </a:lnSpc>
            </a:pPr>
            <a:r>
              <a:rPr sz="1800" spc="-5" dirty="0">
                <a:solidFill>
                  <a:srgbClr val="FFFFFF"/>
                </a:solidFill>
                <a:latin typeface="Arial"/>
                <a:cs typeface="Arial"/>
              </a:rPr>
              <a:t>Officer</a:t>
            </a:r>
            <a:r>
              <a:rPr sz="1800" spc="-35" dirty="0">
                <a:solidFill>
                  <a:srgbClr val="FFFFFF"/>
                </a:solidFill>
                <a:latin typeface="Arial"/>
                <a:cs typeface="Arial"/>
              </a:rPr>
              <a:t> </a:t>
            </a:r>
            <a:r>
              <a:rPr sz="1800" spc="-5" dirty="0">
                <a:solidFill>
                  <a:srgbClr val="FFFFFF"/>
                </a:solidFill>
                <a:latin typeface="Arial"/>
                <a:cs typeface="Arial"/>
              </a:rPr>
              <a:t>Assistant</a:t>
            </a:r>
            <a:endParaRPr sz="1800">
              <a:latin typeface="Arial"/>
              <a:cs typeface="Arial"/>
            </a:endParaRPr>
          </a:p>
        </p:txBody>
      </p:sp>
      <p:sp>
        <p:nvSpPr>
          <p:cNvPr id="9" name="object 9"/>
          <p:cNvSpPr txBox="1"/>
          <p:nvPr/>
        </p:nvSpPr>
        <p:spPr>
          <a:xfrm>
            <a:off x="6736667" y="4647809"/>
            <a:ext cx="1383665" cy="529590"/>
          </a:xfrm>
          <a:prstGeom prst="rect">
            <a:avLst/>
          </a:prstGeom>
        </p:spPr>
        <p:txBody>
          <a:bodyPr vert="horz" wrap="square" lIns="0" tIns="0" rIns="0" bIns="0" rtlCol="0">
            <a:spAutoFit/>
          </a:bodyPr>
          <a:lstStyle/>
          <a:p>
            <a:pPr algn="ctr">
              <a:lnSpc>
                <a:spcPts val="1989"/>
              </a:lnSpc>
            </a:pPr>
            <a:r>
              <a:rPr sz="1800" spc="-5" dirty="0">
                <a:solidFill>
                  <a:srgbClr val="FFFFFF"/>
                </a:solidFill>
                <a:latin typeface="Arial"/>
                <a:cs typeface="Arial"/>
              </a:rPr>
              <a:t>Safety</a:t>
            </a:r>
            <a:r>
              <a:rPr sz="1800" spc="-70" dirty="0">
                <a:solidFill>
                  <a:srgbClr val="FFFFFF"/>
                </a:solidFill>
                <a:latin typeface="Arial"/>
                <a:cs typeface="Arial"/>
              </a:rPr>
              <a:t> </a:t>
            </a:r>
            <a:r>
              <a:rPr sz="1800" spc="-5" dirty="0">
                <a:solidFill>
                  <a:srgbClr val="FFFFFF"/>
                </a:solidFill>
                <a:latin typeface="Arial"/>
                <a:cs typeface="Arial"/>
              </a:rPr>
              <a:t>Officer</a:t>
            </a:r>
            <a:endParaRPr sz="1800">
              <a:latin typeface="Arial"/>
              <a:cs typeface="Arial"/>
            </a:endParaRPr>
          </a:p>
          <a:p>
            <a:pPr marL="63500" algn="ctr">
              <a:lnSpc>
                <a:spcPct val="100000"/>
              </a:lnSpc>
            </a:pPr>
            <a:r>
              <a:rPr sz="1800" spc="-5" dirty="0">
                <a:solidFill>
                  <a:srgbClr val="FFFFFF"/>
                </a:solidFill>
                <a:latin typeface="Arial"/>
                <a:cs typeface="Arial"/>
              </a:rPr>
              <a:t>Assistant</a:t>
            </a:r>
            <a:endParaRPr sz="1800">
              <a:latin typeface="Arial"/>
              <a:cs typeface="Arial"/>
            </a:endParaRPr>
          </a:p>
        </p:txBody>
      </p:sp>
      <p:sp>
        <p:nvSpPr>
          <p:cNvPr id="10" name="object 10"/>
          <p:cNvSpPr/>
          <p:nvPr/>
        </p:nvSpPr>
        <p:spPr>
          <a:xfrm>
            <a:off x="4565175" y="2317012"/>
            <a:ext cx="0" cy="381000"/>
          </a:xfrm>
          <a:custGeom>
            <a:avLst/>
            <a:gdLst/>
            <a:ahLst/>
            <a:cxnLst/>
            <a:rect l="l" t="t" r="r" b="b"/>
            <a:pathLst>
              <a:path h="381000">
                <a:moveTo>
                  <a:pt x="0" y="0"/>
                </a:moveTo>
                <a:lnTo>
                  <a:pt x="0" y="380797"/>
                </a:lnTo>
              </a:path>
            </a:pathLst>
          </a:custGeom>
          <a:ln w="9524">
            <a:solidFill>
              <a:srgbClr val="000000"/>
            </a:solidFill>
          </a:ln>
        </p:spPr>
        <p:txBody>
          <a:bodyPr wrap="square" lIns="0" tIns="0" rIns="0" bIns="0" rtlCol="0"/>
          <a:lstStyle/>
          <a:p>
            <a:endParaRPr/>
          </a:p>
        </p:txBody>
      </p:sp>
      <p:sp>
        <p:nvSpPr>
          <p:cNvPr id="11" name="object 11"/>
          <p:cNvSpPr/>
          <p:nvPr/>
        </p:nvSpPr>
        <p:spPr>
          <a:xfrm>
            <a:off x="1593657" y="2697809"/>
            <a:ext cx="6019800" cy="0"/>
          </a:xfrm>
          <a:custGeom>
            <a:avLst/>
            <a:gdLst/>
            <a:ahLst/>
            <a:cxnLst/>
            <a:rect l="l" t="t" r="r" b="b"/>
            <a:pathLst>
              <a:path w="6019800">
                <a:moveTo>
                  <a:pt x="0" y="0"/>
                </a:moveTo>
                <a:lnTo>
                  <a:pt x="6019228" y="0"/>
                </a:lnTo>
              </a:path>
            </a:pathLst>
          </a:custGeom>
          <a:ln w="9519">
            <a:solidFill>
              <a:srgbClr val="000000"/>
            </a:solidFill>
          </a:ln>
        </p:spPr>
        <p:txBody>
          <a:bodyPr wrap="square" lIns="0" tIns="0" rIns="0" bIns="0" rtlCol="0"/>
          <a:lstStyle/>
          <a:p>
            <a:endParaRPr/>
          </a:p>
        </p:txBody>
      </p:sp>
      <p:sp>
        <p:nvSpPr>
          <p:cNvPr id="12" name="object 12"/>
          <p:cNvSpPr/>
          <p:nvPr/>
        </p:nvSpPr>
        <p:spPr>
          <a:xfrm>
            <a:off x="1593657"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13" name="object 13"/>
          <p:cNvSpPr/>
          <p:nvPr/>
        </p:nvSpPr>
        <p:spPr>
          <a:xfrm>
            <a:off x="4565175"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14" name="object 14"/>
          <p:cNvSpPr/>
          <p:nvPr/>
        </p:nvSpPr>
        <p:spPr>
          <a:xfrm>
            <a:off x="7612885"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15" name="object 15"/>
          <p:cNvSpPr/>
          <p:nvPr/>
        </p:nvSpPr>
        <p:spPr>
          <a:xfrm>
            <a:off x="1517464"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16" name="object 16"/>
          <p:cNvSpPr/>
          <p:nvPr/>
        </p:nvSpPr>
        <p:spPr>
          <a:xfrm>
            <a:off x="4565175"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17" name="object 17"/>
          <p:cNvSpPr/>
          <p:nvPr/>
        </p:nvSpPr>
        <p:spPr>
          <a:xfrm>
            <a:off x="7612885"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18" name="object 18"/>
          <p:cNvSpPr txBox="1"/>
          <p:nvPr/>
        </p:nvSpPr>
        <p:spPr>
          <a:xfrm>
            <a:off x="3346090" y="1555418"/>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1028065" marR="154940" indent="-870585">
              <a:lnSpc>
                <a:spcPct val="100000"/>
              </a:lnSpc>
              <a:spcBef>
                <a:spcPts val="790"/>
              </a:spcBef>
            </a:pPr>
            <a:r>
              <a:rPr sz="1800" spc="-10" dirty="0">
                <a:solidFill>
                  <a:srgbClr val="FFFFFF"/>
                </a:solidFill>
                <a:latin typeface="Arial"/>
                <a:cs typeface="Arial"/>
              </a:rPr>
              <a:t>Incident Commander  </a:t>
            </a:r>
            <a:r>
              <a:rPr sz="1800" spc="-5" dirty="0">
                <a:solidFill>
                  <a:srgbClr val="FFFFFF"/>
                </a:solidFill>
                <a:latin typeface="Arial"/>
                <a:cs typeface="Arial"/>
              </a:rPr>
              <a:t>(IC)</a:t>
            </a:r>
            <a:endParaRPr sz="1800">
              <a:latin typeface="Arial"/>
              <a:cs typeface="Arial"/>
            </a:endParaRPr>
          </a:p>
        </p:txBody>
      </p:sp>
      <p:sp>
        <p:nvSpPr>
          <p:cNvPr id="19" name="object 19"/>
          <p:cNvSpPr txBox="1"/>
          <p:nvPr/>
        </p:nvSpPr>
        <p:spPr>
          <a:xfrm>
            <a:off x="450765" y="3154766"/>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837565" marR="482600" indent="-349250">
              <a:lnSpc>
                <a:spcPct val="100000"/>
              </a:lnSpc>
              <a:spcBef>
                <a:spcPts val="790"/>
              </a:spcBef>
            </a:pPr>
            <a:r>
              <a:rPr sz="1800" spc="-5" dirty="0">
                <a:solidFill>
                  <a:srgbClr val="FFFFFF"/>
                </a:solidFill>
                <a:latin typeface="Arial"/>
                <a:cs typeface="Arial"/>
              </a:rPr>
              <a:t>Liaison</a:t>
            </a:r>
            <a:r>
              <a:rPr sz="1800" spc="-80" dirty="0">
                <a:solidFill>
                  <a:srgbClr val="FFFFFF"/>
                </a:solidFill>
                <a:latin typeface="Arial"/>
                <a:cs typeface="Arial"/>
              </a:rPr>
              <a:t> </a:t>
            </a:r>
            <a:r>
              <a:rPr sz="1800" spc="-5" dirty="0">
                <a:solidFill>
                  <a:srgbClr val="FFFFFF"/>
                </a:solidFill>
                <a:latin typeface="Arial"/>
                <a:cs typeface="Arial"/>
              </a:rPr>
              <a:t>Officer  (LOFR)</a:t>
            </a:r>
            <a:endParaRPr sz="1800">
              <a:latin typeface="Arial"/>
              <a:cs typeface="Arial"/>
            </a:endParaRPr>
          </a:p>
        </p:txBody>
      </p:sp>
      <p:sp>
        <p:nvSpPr>
          <p:cNvPr id="20" name="object 20"/>
          <p:cNvSpPr txBox="1"/>
          <p:nvPr/>
        </p:nvSpPr>
        <p:spPr>
          <a:xfrm>
            <a:off x="3346090" y="3154766"/>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577215" marR="330835" indent="-304800">
              <a:lnSpc>
                <a:spcPct val="100000"/>
              </a:lnSpc>
              <a:spcBef>
                <a:spcPts val="790"/>
              </a:spcBef>
            </a:pPr>
            <a:r>
              <a:rPr sz="1800" spc="-5" dirty="0">
                <a:solidFill>
                  <a:srgbClr val="FFFFFF"/>
                </a:solidFill>
                <a:latin typeface="Arial"/>
                <a:cs typeface="Arial"/>
              </a:rPr>
              <a:t>Public</a:t>
            </a:r>
            <a:r>
              <a:rPr sz="1800" spc="-75" dirty="0">
                <a:solidFill>
                  <a:srgbClr val="FFFFFF"/>
                </a:solidFill>
                <a:latin typeface="Arial"/>
                <a:cs typeface="Arial"/>
              </a:rPr>
              <a:t> </a:t>
            </a:r>
            <a:r>
              <a:rPr sz="1800" spc="-5" dirty="0">
                <a:solidFill>
                  <a:srgbClr val="FFFFFF"/>
                </a:solidFill>
                <a:latin typeface="Arial"/>
                <a:cs typeface="Arial"/>
              </a:rPr>
              <a:t>Information  Officer</a:t>
            </a:r>
            <a:r>
              <a:rPr sz="1800" spc="-20" dirty="0">
                <a:solidFill>
                  <a:srgbClr val="FFFFFF"/>
                </a:solidFill>
                <a:latin typeface="Arial"/>
                <a:cs typeface="Arial"/>
              </a:rPr>
              <a:t> </a:t>
            </a:r>
            <a:r>
              <a:rPr sz="1800" dirty="0">
                <a:solidFill>
                  <a:srgbClr val="FFFFFF"/>
                </a:solidFill>
                <a:latin typeface="Arial"/>
                <a:cs typeface="Arial"/>
              </a:rPr>
              <a:t>(PIO)</a:t>
            </a:r>
            <a:endParaRPr sz="1800">
              <a:latin typeface="Arial"/>
              <a:cs typeface="Arial"/>
            </a:endParaRPr>
          </a:p>
        </p:txBody>
      </p:sp>
      <p:sp>
        <p:nvSpPr>
          <p:cNvPr id="21" name="object 21"/>
          <p:cNvSpPr txBox="1"/>
          <p:nvPr/>
        </p:nvSpPr>
        <p:spPr>
          <a:xfrm>
            <a:off x="6241415" y="3154766"/>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825500" marR="519430" indent="-299085">
              <a:lnSpc>
                <a:spcPct val="100000"/>
              </a:lnSpc>
              <a:spcBef>
                <a:spcPts val="790"/>
              </a:spcBef>
            </a:pPr>
            <a:r>
              <a:rPr sz="1800" spc="-5" dirty="0">
                <a:solidFill>
                  <a:srgbClr val="FFFFFF"/>
                </a:solidFill>
                <a:latin typeface="Arial"/>
                <a:cs typeface="Arial"/>
              </a:rPr>
              <a:t>Safety</a:t>
            </a:r>
            <a:r>
              <a:rPr sz="1800" spc="-70" dirty="0">
                <a:solidFill>
                  <a:srgbClr val="FFFFFF"/>
                </a:solidFill>
                <a:latin typeface="Arial"/>
                <a:cs typeface="Arial"/>
              </a:rPr>
              <a:t> </a:t>
            </a:r>
            <a:r>
              <a:rPr sz="1800" spc="-5" dirty="0">
                <a:solidFill>
                  <a:srgbClr val="FFFFFF"/>
                </a:solidFill>
                <a:latin typeface="Arial"/>
                <a:cs typeface="Arial"/>
              </a:rPr>
              <a:t>Officer  (SOFR)</a:t>
            </a:r>
            <a:endParaRPr sz="1800">
              <a:latin typeface="Arial"/>
              <a:cs typeface="Arial"/>
            </a:endParaRPr>
          </a:p>
        </p:txBody>
      </p:sp>
      <p:sp>
        <p:nvSpPr>
          <p:cNvPr id="22" name="object 22"/>
          <p:cNvSpPr txBox="1"/>
          <p:nvPr/>
        </p:nvSpPr>
        <p:spPr>
          <a:xfrm>
            <a:off x="450765" y="4525635"/>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755650" marR="514350" indent="-299085">
              <a:lnSpc>
                <a:spcPct val="100000"/>
              </a:lnSpc>
              <a:spcBef>
                <a:spcPts val="790"/>
              </a:spcBef>
            </a:pPr>
            <a:r>
              <a:rPr sz="1800" spc="-5" dirty="0">
                <a:solidFill>
                  <a:srgbClr val="FFFFFF"/>
                </a:solidFill>
                <a:latin typeface="Arial"/>
                <a:cs typeface="Arial"/>
              </a:rPr>
              <a:t>Liaison</a:t>
            </a:r>
            <a:r>
              <a:rPr sz="1800" spc="-80" dirty="0">
                <a:solidFill>
                  <a:srgbClr val="FFFFFF"/>
                </a:solidFill>
                <a:latin typeface="Arial"/>
                <a:cs typeface="Arial"/>
              </a:rPr>
              <a:t> </a:t>
            </a:r>
            <a:r>
              <a:rPr sz="1800" spc="-5" dirty="0">
                <a:solidFill>
                  <a:srgbClr val="FFFFFF"/>
                </a:solidFill>
                <a:latin typeface="Arial"/>
                <a:cs typeface="Arial"/>
              </a:rPr>
              <a:t>Officer  Assistant</a:t>
            </a:r>
            <a:endParaRPr sz="1800">
              <a:latin typeface="Arial"/>
              <a:cs typeface="Arial"/>
            </a:endParaRPr>
          </a:p>
        </p:txBody>
      </p:sp>
      <p:sp>
        <p:nvSpPr>
          <p:cNvPr id="23" name="object 23"/>
          <p:cNvSpPr txBox="1"/>
          <p:nvPr/>
        </p:nvSpPr>
        <p:spPr>
          <a:xfrm>
            <a:off x="3422282" y="4525635"/>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386715" marR="330835" indent="-114300">
              <a:lnSpc>
                <a:spcPct val="100000"/>
              </a:lnSpc>
              <a:spcBef>
                <a:spcPts val="790"/>
              </a:spcBef>
            </a:pPr>
            <a:r>
              <a:rPr sz="1800" spc="-5" dirty="0">
                <a:solidFill>
                  <a:srgbClr val="FFFFFF"/>
                </a:solidFill>
                <a:latin typeface="Arial"/>
                <a:cs typeface="Arial"/>
              </a:rPr>
              <a:t>Public</a:t>
            </a:r>
            <a:r>
              <a:rPr sz="1800" spc="-75" dirty="0">
                <a:solidFill>
                  <a:srgbClr val="FFFFFF"/>
                </a:solidFill>
                <a:latin typeface="Arial"/>
                <a:cs typeface="Arial"/>
              </a:rPr>
              <a:t> </a:t>
            </a:r>
            <a:r>
              <a:rPr sz="1800" spc="-5" dirty="0">
                <a:solidFill>
                  <a:srgbClr val="FFFFFF"/>
                </a:solidFill>
                <a:latin typeface="Arial"/>
                <a:cs typeface="Arial"/>
              </a:rPr>
              <a:t>Information  Officer</a:t>
            </a:r>
            <a:r>
              <a:rPr sz="1800" spc="-30" dirty="0">
                <a:solidFill>
                  <a:srgbClr val="FFFFFF"/>
                </a:solidFill>
                <a:latin typeface="Arial"/>
                <a:cs typeface="Arial"/>
              </a:rPr>
              <a:t> </a:t>
            </a:r>
            <a:r>
              <a:rPr sz="1800" spc="-5" dirty="0">
                <a:solidFill>
                  <a:srgbClr val="FFFFFF"/>
                </a:solidFill>
                <a:latin typeface="Arial"/>
                <a:cs typeface="Arial"/>
              </a:rPr>
              <a:t>Assistant</a:t>
            </a:r>
            <a:endParaRPr sz="1800">
              <a:latin typeface="Arial"/>
              <a:cs typeface="Arial"/>
            </a:endParaRPr>
          </a:p>
        </p:txBody>
      </p:sp>
      <p:sp>
        <p:nvSpPr>
          <p:cNvPr id="24" name="object 24"/>
          <p:cNvSpPr txBox="1"/>
          <p:nvPr/>
        </p:nvSpPr>
        <p:spPr>
          <a:xfrm>
            <a:off x="6241415" y="4525635"/>
            <a:ext cx="2438400" cy="762000"/>
          </a:xfrm>
          <a:prstGeom prst="rect">
            <a:avLst/>
          </a:prstGeom>
          <a:solidFill>
            <a:srgbClr val="003366"/>
          </a:solidFill>
          <a:ln w="9520">
            <a:solidFill>
              <a:srgbClr val="000000"/>
            </a:solidFill>
          </a:ln>
        </p:spPr>
        <p:txBody>
          <a:bodyPr vert="horz" wrap="square" lIns="0" tIns="100330" rIns="0" bIns="0" rtlCol="0">
            <a:spAutoFit/>
          </a:bodyPr>
          <a:lstStyle/>
          <a:p>
            <a:pPr marL="755650" marR="551180" indent="-260985">
              <a:lnSpc>
                <a:spcPct val="100000"/>
              </a:lnSpc>
              <a:spcBef>
                <a:spcPts val="790"/>
              </a:spcBef>
            </a:pPr>
            <a:r>
              <a:rPr sz="1800" spc="-5" dirty="0">
                <a:solidFill>
                  <a:srgbClr val="FFFFFF"/>
                </a:solidFill>
                <a:latin typeface="Arial"/>
                <a:cs typeface="Arial"/>
              </a:rPr>
              <a:t>Safety</a:t>
            </a:r>
            <a:r>
              <a:rPr sz="1800" spc="-70" dirty="0">
                <a:solidFill>
                  <a:srgbClr val="FFFFFF"/>
                </a:solidFill>
                <a:latin typeface="Arial"/>
                <a:cs typeface="Arial"/>
              </a:rPr>
              <a:t> </a:t>
            </a:r>
            <a:r>
              <a:rPr sz="1800" spc="-5" dirty="0">
                <a:solidFill>
                  <a:srgbClr val="FFFFFF"/>
                </a:solidFill>
                <a:latin typeface="Arial"/>
                <a:cs typeface="Arial"/>
              </a:rPr>
              <a:t>Officer  Assistant</a:t>
            </a:r>
            <a:endParaRPr sz="1800">
              <a:latin typeface="Arial"/>
              <a:cs typeface="Arial"/>
            </a:endParaRPr>
          </a:p>
        </p:txBody>
      </p:sp>
      <p:sp>
        <p:nvSpPr>
          <p:cNvPr id="25" name="object 25"/>
          <p:cNvSpPr/>
          <p:nvPr/>
        </p:nvSpPr>
        <p:spPr>
          <a:xfrm>
            <a:off x="4565175" y="2317012"/>
            <a:ext cx="0" cy="381000"/>
          </a:xfrm>
          <a:custGeom>
            <a:avLst/>
            <a:gdLst/>
            <a:ahLst/>
            <a:cxnLst/>
            <a:rect l="l" t="t" r="r" b="b"/>
            <a:pathLst>
              <a:path h="381000">
                <a:moveTo>
                  <a:pt x="0" y="0"/>
                </a:moveTo>
                <a:lnTo>
                  <a:pt x="0" y="380797"/>
                </a:lnTo>
              </a:path>
            </a:pathLst>
          </a:custGeom>
          <a:ln w="9524">
            <a:solidFill>
              <a:srgbClr val="000000"/>
            </a:solidFill>
          </a:ln>
        </p:spPr>
        <p:txBody>
          <a:bodyPr wrap="square" lIns="0" tIns="0" rIns="0" bIns="0" rtlCol="0"/>
          <a:lstStyle/>
          <a:p>
            <a:endParaRPr/>
          </a:p>
        </p:txBody>
      </p:sp>
      <p:sp>
        <p:nvSpPr>
          <p:cNvPr id="26" name="object 26"/>
          <p:cNvSpPr/>
          <p:nvPr/>
        </p:nvSpPr>
        <p:spPr>
          <a:xfrm>
            <a:off x="1593657" y="2697809"/>
            <a:ext cx="6019800" cy="0"/>
          </a:xfrm>
          <a:custGeom>
            <a:avLst/>
            <a:gdLst/>
            <a:ahLst/>
            <a:cxnLst/>
            <a:rect l="l" t="t" r="r" b="b"/>
            <a:pathLst>
              <a:path w="6019800">
                <a:moveTo>
                  <a:pt x="0" y="0"/>
                </a:moveTo>
                <a:lnTo>
                  <a:pt x="6019228" y="0"/>
                </a:lnTo>
              </a:path>
            </a:pathLst>
          </a:custGeom>
          <a:ln w="9519">
            <a:solidFill>
              <a:srgbClr val="000000"/>
            </a:solidFill>
          </a:ln>
        </p:spPr>
        <p:txBody>
          <a:bodyPr wrap="square" lIns="0" tIns="0" rIns="0" bIns="0" rtlCol="0"/>
          <a:lstStyle/>
          <a:p>
            <a:endParaRPr/>
          </a:p>
        </p:txBody>
      </p:sp>
      <p:sp>
        <p:nvSpPr>
          <p:cNvPr id="27" name="object 27"/>
          <p:cNvSpPr/>
          <p:nvPr/>
        </p:nvSpPr>
        <p:spPr>
          <a:xfrm>
            <a:off x="1593657"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28" name="object 28"/>
          <p:cNvSpPr/>
          <p:nvPr/>
        </p:nvSpPr>
        <p:spPr>
          <a:xfrm>
            <a:off x="4565175"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29" name="object 29"/>
          <p:cNvSpPr/>
          <p:nvPr/>
        </p:nvSpPr>
        <p:spPr>
          <a:xfrm>
            <a:off x="7612885" y="2697809"/>
            <a:ext cx="0" cy="457200"/>
          </a:xfrm>
          <a:custGeom>
            <a:avLst/>
            <a:gdLst/>
            <a:ahLst/>
            <a:cxnLst/>
            <a:rect l="l" t="t" r="r" b="b"/>
            <a:pathLst>
              <a:path h="457200">
                <a:moveTo>
                  <a:pt x="0" y="0"/>
                </a:moveTo>
                <a:lnTo>
                  <a:pt x="0" y="456956"/>
                </a:lnTo>
              </a:path>
            </a:pathLst>
          </a:custGeom>
          <a:ln w="9524">
            <a:solidFill>
              <a:srgbClr val="000000"/>
            </a:solidFill>
          </a:ln>
        </p:spPr>
        <p:txBody>
          <a:bodyPr wrap="square" lIns="0" tIns="0" rIns="0" bIns="0" rtlCol="0"/>
          <a:lstStyle/>
          <a:p>
            <a:endParaRPr/>
          </a:p>
        </p:txBody>
      </p:sp>
      <p:sp>
        <p:nvSpPr>
          <p:cNvPr id="30" name="object 30"/>
          <p:cNvSpPr/>
          <p:nvPr/>
        </p:nvSpPr>
        <p:spPr>
          <a:xfrm>
            <a:off x="1517464"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31" name="object 31"/>
          <p:cNvSpPr/>
          <p:nvPr/>
        </p:nvSpPr>
        <p:spPr>
          <a:xfrm>
            <a:off x="4565175"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32" name="object 32"/>
          <p:cNvSpPr/>
          <p:nvPr/>
        </p:nvSpPr>
        <p:spPr>
          <a:xfrm>
            <a:off x="7612885" y="3916360"/>
            <a:ext cx="0" cy="609600"/>
          </a:xfrm>
          <a:custGeom>
            <a:avLst/>
            <a:gdLst/>
            <a:ahLst/>
            <a:cxnLst/>
            <a:rect l="l" t="t" r="r" b="b"/>
            <a:pathLst>
              <a:path h="609600">
                <a:moveTo>
                  <a:pt x="0" y="0"/>
                </a:moveTo>
                <a:lnTo>
                  <a:pt x="0" y="609275"/>
                </a:lnTo>
              </a:path>
            </a:pathLst>
          </a:custGeom>
          <a:ln w="9524">
            <a:solidFill>
              <a:srgbClr val="000000"/>
            </a:solidFill>
          </a:ln>
        </p:spPr>
        <p:txBody>
          <a:bodyPr wrap="square" lIns="0" tIns="0" rIns="0" bIns="0" rtlCol="0"/>
          <a:lstStyle/>
          <a:p>
            <a:endParaRPr/>
          </a:p>
        </p:txBody>
      </p:sp>
      <p:sp>
        <p:nvSpPr>
          <p:cNvPr id="33" name="object 33"/>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5" name="Slide Number Placeholder 34"/>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2-4</a:t>
            </a:r>
            <a:endParaRPr spc="-5"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6109970" cy="513080"/>
          </a:xfrm>
          <a:prstGeom prst="rect">
            <a:avLst/>
          </a:prstGeom>
        </p:spPr>
        <p:txBody>
          <a:bodyPr vert="horz" wrap="square" lIns="0" tIns="12065" rIns="0" bIns="0" rtlCol="0">
            <a:spAutoFit/>
          </a:bodyPr>
          <a:lstStyle/>
          <a:p>
            <a:pPr marL="12700">
              <a:lnSpc>
                <a:spcPct val="100000"/>
              </a:lnSpc>
              <a:spcBef>
                <a:spcPts val="95"/>
              </a:spcBef>
            </a:pPr>
            <a:r>
              <a:rPr sz="3200" spc="-155" dirty="0"/>
              <a:t>Liaison </a:t>
            </a:r>
            <a:r>
              <a:rPr sz="3200" spc="-130" dirty="0"/>
              <a:t>Officer </a:t>
            </a:r>
            <a:r>
              <a:rPr sz="3200" spc="-155" dirty="0"/>
              <a:t>Position </a:t>
            </a:r>
            <a:r>
              <a:rPr sz="3200" spc="-180" dirty="0"/>
              <a:t>in </a:t>
            </a:r>
            <a:r>
              <a:rPr sz="3200" spc="-120" dirty="0"/>
              <a:t>the</a:t>
            </a:r>
            <a:r>
              <a:rPr sz="3200" spc="575" dirty="0"/>
              <a:t> </a:t>
            </a:r>
            <a:r>
              <a:rPr sz="3200" dirty="0"/>
              <a:t>IMT</a:t>
            </a:r>
            <a:endParaRPr sz="3200"/>
          </a:p>
        </p:txBody>
      </p:sp>
      <p:sp>
        <p:nvSpPr>
          <p:cNvPr id="3" name="object 3"/>
          <p:cNvSpPr/>
          <p:nvPr/>
        </p:nvSpPr>
        <p:spPr>
          <a:xfrm>
            <a:off x="1418662" y="2724651"/>
            <a:ext cx="6536055" cy="0"/>
          </a:xfrm>
          <a:custGeom>
            <a:avLst/>
            <a:gdLst/>
            <a:ahLst/>
            <a:cxnLst/>
            <a:rect l="l" t="t" r="r" b="b"/>
            <a:pathLst>
              <a:path w="6536055">
                <a:moveTo>
                  <a:pt x="0" y="0"/>
                </a:moveTo>
                <a:lnTo>
                  <a:pt x="6536055" y="0"/>
                </a:lnTo>
              </a:path>
            </a:pathLst>
          </a:custGeom>
          <a:ln w="19042">
            <a:solidFill>
              <a:srgbClr val="000000"/>
            </a:solidFill>
          </a:ln>
        </p:spPr>
        <p:txBody>
          <a:bodyPr wrap="square" lIns="0" tIns="0" rIns="0" bIns="0" rtlCol="0"/>
          <a:lstStyle/>
          <a:p>
            <a:endParaRPr/>
          </a:p>
        </p:txBody>
      </p:sp>
      <p:sp>
        <p:nvSpPr>
          <p:cNvPr id="4" name="object 4"/>
          <p:cNvSpPr/>
          <p:nvPr/>
        </p:nvSpPr>
        <p:spPr>
          <a:xfrm>
            <a:off x="4123237" y="1228225"/>
            <a:ext cx="1295400" cy="549275"/>
          </a:xfrm>
          <a:custGeom>
            <a:avLst/>
            <a:gdLst/>
            <a:ahLst/>
            <a:cxnLst/>
            <a:rect l="l" t="t" r="r" b="b"/>
            <a:pathLst>
              <a:path w="1295400" h="549275">
                <a:moveTo>
                  <a:pt x="0" y="549059"/>
                </a:moveTo>
                <a:lnTo>
                  <a:pt x="1295148" y="549059"/>
                </a:lnTo>
                <a:lnTo>
                  <a:pt x="1295148" y="0"/>
                </a:lnTo>
                <a:lnTo>
                  <a:pt x="0" y="0"/>
                </a:lnTo>
                <a:lnTo>
                  <a:pt x="0" y="549059"/>
                </a:lnTo>
                <a:close/>
              </a:path>
            </a:pathLst>
          </a:custGeom>
          <a:ln w="19043">
            <a:solidFill>
              <a:srgbClr val="000000"/>
            </a:solidFill>
          </a:ln>
        </p:spPr>
        <p:txBody>
          <a:bodyPr wrap="square" lIns="0" tIns="0" rIns="0" bIns="0" rtlCol="0"/>
          <a:lstStyle/>
          <a:p>
            <a:endParaRPr/>
          </a:p>
        </p:txBody>
      </p:sp>
      <p:sp>
        <p:nvSpPr>
          <p:cNvPr id="5" name="object 5"/>
          <p:cNvSpPr txBox="1"/>
          <p:nvPr/>
        </p:nvSpPr>
        <p:spPr>
          <a:xfrm>
            <a:off x="4283224" y="1299956"/>
            <a:ext cx="976630" cy="412750"/>
          </a:xfrm>
          <a:prstGeom prst="rect">
            <a:avLst/>
          </a:prstGeom>
        </p:spPr>
        <p:txBody>
          <a:bodyPr vert="horz" wrap="square" lIns="0" tIns="0" rIns="0" bIns="0" rtlCol="0">
            <a:spAutoFit/>
          </a:bodyPr>
          <a:lstStyle/>
          <a:p>
            <a:pPr algn="ctr">
              <a:lnSpc>
                <a:spcPts val="1550"/>
              </a:lnSpc>
            </a:pPr>
            <a:r>
              <a:rPr sz="1400" spc="-10" dirty="0">
                <a:solidFill>
                  <a:srgbClr val="FFFFFF"/>
                </a:solidFill>
                <a:latin typeface="Arial"/>
                <a:cs typeface="Arial"/>
              </a:rPr>
              <a:t>Incident</a:t>
            </a:r>
            <a:endParaRPr sz="1400">
              <a:latin typeface="Arial"/>
              <a:cs typeface="Arial"/>
            </a:endParaRPr>
          </a:p>
          <a:p>
            <a:pPr algn="ctr">
              <a:lnSpc>
                <a:spcPct val="100000"/>
              </a:lnSpc>
            </a:pPr>
            <a:r>
              <a:rPr sz="1400" spc="-10" dirty="0">
                <a:solidFill>
                  <a:srgbClr val="FFFFFF"/>
                </a:solidFill>
                <a:latin typeface="Arial"/>
                <a:cs typeface="Arial"/>
              </a:rPr>
              <a:t>C</a:t>
            </a:r>
            <a:r>
              <a:rPr sz="1400" spc="-5" dirty="0">
                <a:solidFill>
                  <a:srgbClr val="FFFFFF"/>
                </a:solidFill>
                <a:latin typeface="Arial"/>
                <a:cs typeface="Arial"/>
              </a:rPr>
              <a:t>o</a:t>
            </a:r>
            <a:r>
              <a:rPr sz="1400" spc="-10" dirty="0">
                <a:solidFill>
                  <a:srgbClr val="FFFFFF"/>
                </a:solidFill>
                <a:latin typeface="Arial"/>
                <a:cs typeface="Arial"/>
              </a:rPr>
              <a:t>mm</a:t>
            </a:r>
            <a:r>
              <a:rPr sz="1400" spc="-5" dirty="0">
                <a:solidFill>
                  <a:srgbClr val="FFFFFF"/>
                </a:solidFill>
                <a:latin typeface="Arial"/>
                <a:cs typeface="Arial"/>
              </a:rPr>
              <a:t>a</a:t>
            </a:r>
            <a:r>
              <a:rPr sz="1400" spc="-15" dirty="0">
                <a:solidFill>
                  <a:srgbClr val="FFFFFF"/>
                </a:solidFill>
                <a:latin typeface="Arial"/>
                <a:cs typeface="Arial"/>
              </a:rPr>
              <a:t>n</a:t>
            </a:r>
            <a:r>
              <a:rPr sz="1400" dirty="0">
                <a:solidFill>
                  <a:srgbClr val="FFFFFF"/>
                </a:solidFill>
                <a:latin typeface="Arial"/>
                <a:cs typeface="Arial"/>
              </a:rPr>
              <a:t>der</a:t>
            </a:r>
            <a:endParaRPr sz="1400">
              <a:latin typeface="Arial"/>
              <a:cs typeface="Arial"/>
            </a:endParaRPr>
          </a:p>
        </p:txBody>
      </p:sp>
      <p:sp>
        <p:nvSpPr>
          <p:cNvPr id="6" name="object 6"/>
          <p:cNvSpPr/>
          <p:nvPr/>
        </p:nvSpPr>
        <p:spPr>
          <a:xfrm>
            <a:off x="918696"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7" name="object 7"/>
          <p:cNvSpPr txBox="1"/>
          <p:nvPr/>
        </p:nvSpPr>
        <p:spPr>
          <a:xfrm>
            <a:off x="1013357" y="2905620"/>
            <a:ext cx="868044" cy="199390"/>
          </a:xfrm>
          <a:prstGeom prst="rect">
            <a:avLst/>
          </a:prstGeom>
        </p:spPr>
        <p:txBody>
          <a:bodyPr vert="horz" wrap="square" lIns="0" tIns="0" rIns="0" bIns="0" rtlCol="0">
            <a:spAutoFit/>
          </a:bodyPr>
          <a:lstStyle/>
          <a:p>
            <a:pPr>
              <a:lnSpc>
                <a:spcPts val="1550"/>
              </a:lnSpc>
            </a:pPr>
            <a:r>
              <a:rPr sz="1400" dirty="0">
                <a:solidFill>
                  <a:srgbClr val="FFFFFF"/>
                </a:solidFill>
                <a:latin typeface="Arial"/>
                <a:cs typeface="Arial"/>
              </a:rPr>
              <a:t>O</a:t>
            </a:r>
            <a:r>
              <a:rPr sz="1400" spc="-5" dirty="0">
                <a:solidFill>
                  <a:srgbClr val="FFFFFF"/>
                </a:solidFill>
                <a:latin typeface="Arial"/>
                <a:cs typeface="Arial"/>
              </a:rPr>
              <a:t>p</a:t>
            </a:r>
            <a:r>
              <a:rPr sz="1400" spc="-15" dirty="0">
                <a:solidFill>
                  <a:srgbClr val="FFFFFF"/>
                </a:solidFill>
                <a:latin typeface="Arial"/>
                <a:cs typeface="Arial"/>
              </a:rPr>
              <a:t>e</a:t>
            </a:r>
            <a:r>
              <a:rPr sz="1400" dirty="0">
                <a:solidFill>
                  <a:srgbClr val="FFFFFF"/>
                </a:solidFill>
                <a:latin typeface="Arial"/>
                <a:cs typeface="Arial"/>
              </a:rPr>
              <a:t>r</a:t>
            </a:r>
            <a:r>
              <a:rPr sz="1400" spc="-15" dirty="0">
                <a:solidFill>
                  <a:srgbClr val="FFFFFF"/>
                </a:solidFill>
                <a:latin typeface="Arial"/>
                <a:cs typeface="Arial"/>
              </a:rPr>
              <a:t>a</a:t>
            </a:r>
            <a:r>
              <a:rPr sz="1400" spc="5" dirty="0">
                <a:solidFill>
                  <a:srgbClr val="FFFFFF"/>
                </a:solidFill>
                <a:latin typeface="Arial"/>
                <a:cs typeface="Arial"/>
              </a:rPr>
              <a:t>t</a:t>
            </a:r>
            <a:r>
              <a:rPr sz="1400" dirty="0">
                <a:solidFill>
                  <a:srgbClr val="FFFFFF"/>
                </a:solidFill>
                <a:latin typeface="Arial"/>
                <a:cs typeface="Arial"/>
              </a:rPr>
              <a:t>i</a:t>
            </a:r>
            <a:r>
              <a:rPr sz="1400" spc="-15" dirty="0">
                <a:solidFill>
                  <a:srgbClr val="FFFFFF"/>
                </a:solidFill>
                <a:latin typeface="Arial"/>
                <a:cs typeface="Arial"/>
              </a:rPr>
              <a:t>o</a:t>
            </a:r>
            <a:r>
              <a:rPr sz="1400" spc="-5" dirty="0">
                <a:solidFill>
                  <a:srgbClr val="FFFFFF"/>
                </a:solidFill>
                <a:latin typeface="Arial"/>
                <a:cs typeface="Arial"/>
              </a:rPr>
              <a:t>n</a:t>
            </a:r>
            <a:r>
              <a:rPr sz="1400" dirty="0">
                <a:solidFill>
                  <a:srgbClr val="FFFFFF"/>
                </a:solidFill>
                <a:latin typeface="Arial"/>
                <a:cs typeface="Arial"/>
              </a:rPr>
              <a:t>s</a:t>
            </a:r>
            <a:endParaRPr sz="1400">
              <a:latin typeface="Arial"/>
              <a:cs typeface="Arial"/>
            </a:endParaRPr>
          </a:p>
        </p:txBody>
      </p:sp>
      <p:sp>
        <p:nvSpPr>
          <p:cNvPr id="8" name="object 8"/>
          <p:cNvSpPr/>
          <p:nvPr/>
        </p:nvSpPr>
        <p:spPr>
          <a:xfrm>
            <a:off x="3107434"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9" name="object 9"/>
          <p:cNvSpPr txBox="1"/>
          <p:nvPr/>
        </p:nvSpPr>
        <p:spPr>
          <a:xfrm>
            <a:off x="3289769" y="2905620"/>
            <a:ext cx="692150" cy="199390"/>
          </a:xfrm>
          <a:prstGeom prst="rect">
            <a:avLst/>
          </a:prstGeom>
        </p:spPr>
        <p:txBody>
          <a:bodyPr vert="horz" wrap="square" lIns="0" tIns="0" rIns="0" bIns="0" rtlCol="0">
            <a:spAutoFit/>
          </a:bodyPr>
          <a:lstStyle/>
          <a:p>
            <a:pPr>
              <a:lnSpc>
                <a:spcPts val="1550"/>
              </a:lnSpc>
            </a:pPr>
            <a:r>
              <a:rPr sz="1400" dirty="0">
                <a:solidFill>
                  <a:srgbClr val="FFFFFF"/>
                </a:solidFill>
                <a:latin typeface="Arial"/>
                <a:cs typeface="Arial"/>
              </a:rPr>
              <a:t>Pla</a:t>
            </a:r>
            <a:r>
              <a:rPr sz="1400" spc="-5" dirty="0">
                <a:solidFill>
                  <a:srgbClr val="FFFFFF"/>
                </a:solidFill>
                <a:latin typeface="Arial"/>
                <a:cs typeface="Arial"/>
              </a:rPr>
              <a:t>n</a:t>
            </a:r>
            <a:r>
              <a:rPr sz="1400" dirty="0">
                <a:solidFill>
                  <a:srgbClr val="FFFFFF"/>
                </a:solidFill>
                <a:latin typeface="Arial"/>
                <a:cs typeface="Arial"/>
              </a:rPr>
              <a:t>ni</a:t>
            </a:r>
            <a:r>
              <a:rPr sz="1400" spc="-15" dirty="0">
                <a:solidFill>
                  <a:srgbClr val="FFFFFF"/>
                </a:solidFill>
                <a:latin typeface="Arial"/>
                <a:cs typeface="Arial"/>
              </a:rPr>
              <a:t>n</a:t>
            </a:r>
            <a:r>
              <a:rPr sz="1400" dirty="0">
                <a:solidFill>
                  <a:srgbClr val="FFFFFF"/>
                </a:solidFill>
                <a:latin typeface="Arial"/>
                <a:cs typeface="Arial"/>
              </a:rPr>
              <a:t>g</a:t>
            </a:r>
            <a:endParaRPr sz="1400">
              <a:latin typeface="Arial"/>
              <a:cs typeface="Arial"/>
            </a:endParaRPr>
          </a:p>
        </p:txBody>
      </p:sp>
      <p:sp>
        <p:nvSpPr>
          <p:cNvPr id="10" name="object 10"/>
          <p:cNvSpPr/>
          <p:nvPr/>
        </p:nvSpPr>
        <p:spPr>
          <a:xfrm>
            <a:off x="5297759"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11" name="object 11"/>
          <p:cNvSpPr txBox="1"/>
          <p:nvPr/>
        </p:nvSpPr>
        <p:spPr>
          <a:xfrm>
            <a:off x="5480856" y="2905620"/>
            <a:ext cx="691515" cy="199390"/>
          </a:xfrm>
          <a:prstGeom prst="rect">
            <a:avLst/>
          </a:prstGeom>
        </p:spPr>
        <p:txBody>
          <a:bodyPr vert="horz" wrap="square" lIns="0" tIns="0" rIns="0" bIns="0" rtlCol="0">
            <a:spAutoFit/>
          </a:bodyPr>
          <a:lstStyle/>
          <a:p>
            <a:pPr>
              <a:lnSpc>
                <a:spcPts val="1550"/>
              </a:lnSpc>
            </a:pPr>
            <a:r>
              <a:rPr sz="1400" dirty="0">
                <a:solidFill>
                  <a:srgbClr val="FFFFFF"/>
                </a:solidFill>
                <a:latin typeface="Arial"/>
                <a:cs typeface="Arial"/>
              </a:rPr>
              <a:t>L</a:t>
            </a:r>
            <a:r>
              <a:rPr sz="1400" spc="-5" dirty="0">
                <a:solidFill>
                  <a:srgbClr val="FFFFFF"/>
                </a:solidFill>
                <a:latin typeface="Arial"/>
                <a:cs typeface="Arial"/>
              </a:rPr>
              <a:t>o</a:t>
            </a:r>
            <a:r>
              <a:rPr sz="1400" dirty="0">
                <a:solidFill>
                  <a:srgbClr val="FFFFFF"/>
                </a:solidFill>
                <a:latin typeface="Arial"/>
                <a:cs typeface="Arial"/>
              </a:rPr>
              <a:t>g</a:t>
            </a:r>
            <a:r>
              <a:rPr sz="1400" spc="-15" dirty="0">
                <a:solidFill>
                  <a:srgbClr val="FFFFFF"/>
                </a:solidFill>
                <a:latin typeface="Arial"/>
                <a:cs typeface="Arial"/>
              </a:rPr>
              <a:t>i</a:t>
            </a:r>
            <a:r>
              <a:rPr sz="1400" spc="-10" dirty="0">
                <a:solidFill>
                  <a:srgbClr val="FFFFFF"/>
                </a:solidFill>
                <a:latin typeface="Arial"/>
                <a:cs typeface="Arial"/>
              </a:rPr>
              <a:t>s</a:t>
            </a:r>
            <a:r>
              <a:rPr sz="1400" spc="5" dirty="0">
                <a:solidFill>
                  <a:srgbClr val="FFFFFF"/>
                </a:solidFill>
                <a:latin typeface="Arial"/>
                <a:cs typeface="Arial"/>
              </a:rPr>
              <a:t>t</a:t>
            </a:r>
            <a:r>
              <a:rPr sz="1400" dirty="0">
                <a:solidFill>
                  <a:srgbClr val="FFFFFF"/>
                </a:solidFill>
                <a:latin typeface="Arial"/>
                <a:cs typeface="Arial"/>
              </a:rPr>
              <a:t>i</a:t>
            </a:r>
            <a:r>
              <a:rPr sz="1400" spc="-10" dirty="0">
                <a:solidFill>
                  <a:srgbClr val="FFFFFF"/>
                </a:solidFill>
                <a:latin typeface="Arial"/>
                <a:cs typeface="Arial"/>
              </a:rPr>
              <a:t>c</a:t>
            </a:r>
            <a:r>
              <a:rPr sz="1400" dirty="0">
                <a:solidFill>
                  <a:srgbClr val="FFFFFF"/>
                </a:solidFill>
                <a:latin typeface="Arial"/>
                <a:cs typeface="Arial"/>
              </a:rPr>
              <a:t>s</a:t>
            </a:r>
            <a:endParaRPr sz="1400">
              <a:latin typeface="Arial"/>
              <a:cs typeface="Arial"/>
            </a:endParaRPr>
          </a:p>
        </p:txBody>
      </p:sp>
      <p:sp>
        <p:nvSpPr>
          <p:cNvPr id="12" name="object 12"/>
          <p:cNvSpPr/>
          <p:nvPr/>
        </p:nvSpPr>
        <p:spPr>
          <a:xfrm>
            <a:off x="7335713" y="2859536"/>
            <a:ext cx="1282700" cy="382905"/>
          </a:xfrm>
          <a:custGeom>
            <a:avLst/>
            <a:gdLst/>
            <a:ahLst/>
            <a:cxnLst/>
            <a:rect l="l" t="t" r="r" b="b"/>
            <a:pathLst>
              <a:path w="1282700" h="382905">
                <a:moveTo>
                  <a:pt x="0" y="382437"/>
                </a:moveTo>
                <a:lnTo>
                  <a:pt x="1282451" y="382437"/>
                </a:lnTo>
                <a:lnTo>
                  <a:pt x="1282451" y="0"/>
                </a:lnTo>
                <a:lnTo>
                  <a:pt x="0" y="0"/>
                </a:lnTo>
                <a:lnTo>
                  <a:pt x="0" y="382437"/>
                </a:lnTo>
                <a:close/>
              </a:path>
            </a:pathLst>
          </a:custGeom>
          <a:ln w="19042">
            <a:solidFill>
              <a:srgbClr val="000000"/>
            </a:solidFill>
          </a:ln>
        </p:spPr>
        <p:txBody>
          <a:bodyPr wrap="square" lIns="0" tIns="0" rIns="0" bIns="0" rtlCol="0"/>
          <a:lstStyle/>
          <a:p>
            <a:endParaRPr/>
          </a:p>
        </p:txBody>
      </p:sp>
      <p:sp>
        <p:nvSpPr>
          <p:cNvPr id="13" name="object 13"/>
          <p:cNvSpPr txBox="1"/>
          <p:nvPr/>
        </p:nvSpPr>
        <p:spPr>
          <a:xfrm>
            <a:off x="7661277" y="2849254"/>
            <a:ext cx="632460" cy="411480"/>
          </a:xfrm>
          <a:prstGeom prst="rect">
            <a:avLst/>
          </a:prstGeom>
        </p:spPr>
        <p:txBody>
          <a:bodyPr vert="horz" wrap="square" lIns="0" tIns="0" rIns="0" bIns="0" rtlCol="0">
            <a:spAutoFit/>
          </a:bodyPr>
          <a:lstStyle/>
          <a:p>
            <a:pPr algn="ctr">
              <a:lnSpc>
                <a:spcPts val="1545"/>
              </a:lnSpc>
            </a:pPr>
            <a:r>
              <a:rPr sz="1400" spc="-10" dirty="0">
                <a:solidFill>
                  <a:srgbClr val="FFFFFF"/>
                </a:solidFill>
                <a:latin typeface="Arial"/>
                <a:cs typeface="Arial"/>
              </a:rPr>
              <a:t>F</a:t>
            </a:r>
            <a:r>
              <a:rPr sz="1400" dirty="0">
                <a:solidFill>
                  <a:srgbClr val="FFFFFF"/>
                </a:solidFill>
                <a:latin typeface="Arial"/>
                <a:cs typeface="Arial"/>
              </a:rPr>
              <a:t>i</a:t>
            </a:r>
            <a:r>
              <a:rPr sz="1400" spc="-5" dirty="0">
                <a:solidFill>
                  <a:srgbClr val="FFFFFF"/>
                </a:solidFill>
                <a:latin typeface="Arial"/>
                <a:cs typeface="Arial"/>
              </a:rPr>
              <a:t>n</a:t>
            </a:r>
            <a:r>
              <a:rPr sz="1400" dirty="0">
                <a:solidFill>
                  <a:srgbClr val="FFFFFF"/>
                </a:solidFill>
                <a:latin typeface="Arial"/>
                <a:cs typeface="Arial"/>
              </a:rPr>
              <a:t>a</a:t>
            </a:r>
            <a:r>
              <a:rPr sz="1400" spc="-15" dirty="0">
                <a:solidFill>
                  <a:srgbClr val="FFFFFF"/>
                </a:solidFill>
                <a:latin typeface="Arial"/>
                <a:cs typeface="Arial"/>
              </a:rPr>
              <a:t>n</a:t>
            </a:r>
            <a:r>
              <a:rPr sz="1400" spc="5" dirty="0">
                <a:solidFill>
                  <a:srgbClr val="FFFFFF"/>
                </a:solidFill>
                <a:latin typeface="Arial"/>
                <a:cs typeface="Arial"/>
              </a:rPr>
              <a:t>c</a:t>
            </a:r>
            <a:r>
              <a:rPr sz="1400" dirty="0">
                <a:solidFill>
                  <a:srgbClr val="FFFFFF"/>
                </a:solidFill>
                <a:latin typeface="Arial"/>
                <a:cs typeface="Arial"/>
              </a:rPr>
              <a:t>e</a:t>
            </a:r>
            <a:endParaRPr sz="1400">
              <a:latin typeface="Arial"/>
              <a:cs typeface="Arial"/>
            </a:endParaRPr>
          </a:p>
          <a:p>
            <a:pPr algn="ctr">
              <a:lnSpc>
                <a:spcPts val="1675"/>
              </a:lnSpc>
            </a:pPr>
            <a:r>
              <a:rPr sz="1400" spc="-5" dirty="0">
                <a:solidFill>
                  <a:srgbClr val="FFFFFF"/>
                </a:solidFill>
                <a:latin typeface="Arial"/>
                <a:cs typeface="Arial"/>
              </a:rPr>
              <a:t>Admin</a:t>
            </a:r>
            <a:endParaRPr sz="1400">
              <a:latin typeface="Arial"/>
              <a:cs typeface="Arial"/>
            </a:endParaRPr>
          </a:p>
        </p:txBody>
      </p:sp>
      <p:sp>
        <p:nvSpPr>
          <p:cNvPr id="14" name="object 14"/>
          <p:cNvSpPr/>
          <p:nvPr/>
        </p:nvSpPr>
        <p:spPr>
          <a:xfrm>
            <a:off x="4769224" y="1777286"/>
            <a:ext cx="0" cy="947419"/>
          </a:xfrm>
          <a:custGeom>
            <a:avLst/>
            <a:gdLst/>
            <a:ahLst/>
            <a:cxnLst/>
            <a:rect l="l" t="t" r="r" b="b"/>
            <a:pathLst>
              <a:path h="947419">
                <a:moveTo>
                  <a:pt x="0" y="0"/>
                </a:moveTo>
                <a:lnTo>
                  <a:pt x="0" y="947365"/>
                </a:lnTo>
              </a:path>
            </a:pathLst>
          </a:custGeom>
          <a:ln w="19046">
            <a:solidFill>
              <a:srgbClr val="000000"/>
            </a:solidFill>
          </a:ln>
        </p:spPr>
        <p:txBody>
          <a:bodyPr wrap="square" lIns="0" tIns="0" rIns="0" bIns="0" rtlCol="0"/>
          <a:lstStyle/>
          <a:p>
            <a:endParaRPr/>
          </a:p>
        </p:txBody>
      </p:sp>
      <p:sp>
        <p:nvSpPr>
          <p:cNvPr id="15" name="object 15"/>
          <p:cNvSpPr/>
          <p:nvPr/>
        </p:nvSpPr>
        <p:spPr>
          <a:xfrm>
            <a:off x="4769224" y="2115290"/>
            <a:ext cx="301625" cy="19050"/>
          </a:xfrm>
          <a:custGeom>
            <a:avLst/>
            <a:gdLst/>
            <a:ahLst/>
            <a:cxnLst/>
            <a:rect l="l" t="t" r="r" b="b"/>
            <a:pathLst>
              <a:path w="301625" h="19050">
                <a:moveTo>
                  <a:pt x="0" y="0"/>
                </a:moveTo>
                <a:lnTo>
                  <a:pt x="301566" y="0"/>
                </a:lnTo>
                <a:lnTo>
                  <a:pt x="301566" y="19042"/>
                </a:lnTo>
                <a:lnTo>
                  <a:pt x="0" y="19042"/>
                </a:lnTo>
                <a:lnTo>
                  <a:pt x="0" y="0"/>
                </a:lnTo>
                <a:close/>
              </a:path>
            </a:pathLst>
          </a:custGeom>
          <a:solidFill>
            <a:srgbClr val="000000"/>
          </a:solidFill>
        </p:spPr>
        <p:txBody>
          <a:bodyPr wrap="square" lIns="0" tIns="0" rIns="0" bIns="0" rtlCol="0"/>
          <a:lstStyle/>
          <a:p>
            <a:endParaRPr/>
          </a:p>
        </p:txBody>
      </p:sp>
      <p:sp>
        <p:nvSpPr>
          <p:cNvPr id="16" name="object 16"/>
          <p:cNvSpPr/>
          <p:nvPr/>
        </p:nvSpPr>
        <p:spPr>
          <a:xfrm>
            <a:off x="1415487"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7" name="object 17"/>
          <p:cNvSpPr/>
          <p:nvPr/>
        </p:nvSpPr>
        <p:spPr>
          <a:xfrm>
            <a:off x="3635969"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8" name="object 18"/>
          <p:cNvSpPr/>
          <p:nvPr/>
        </p:nvSpPr>
        <p:spPr>
          <a:xfrm>
            <a:off x="5826293"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9" name="object 19"/>
          <p:cNvSpPr/>
          <p:nvPr/>
        </p:nvSpPr>
        <p:spPr>
          <a:xfrm>
            <a:off x="7942020" y="2724651"/>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20" name="object 20"/>
          <p:cNvSpPr/>
          <p:nvPr/>
        </p:nvSpPr>
        <p:spPr>
          <a:xfrm>
            <a:off x="4466070" y="2308890"/>
            <a:ext cx="303530" cy="19050"/>
          </a:xfrm>
          <a:custGeom>
            <a:avLst/>
            <a:gdLst/>
            <a:ahLst/>
            <a:cxnLst/>
            <a:rect l="l" t="t" r="r" b="b"/>
            <a:pathLst>
              <a:path w="303529" h="19050">
                <a:moveTo>
                  <a:pt x="0" y="0"/>
                </a:moveTo>
                <a:lnTo>
                  <a:pt x="303153" y="0"/>
                </a:lnTo>
                <a:lnTo>
                  <a:pt x="303153" y="19042"/>
                </a:lnTo>
                <a:lnTo>
                  <a:pt x="0" y="19042"/>
                </a:lnTo>
                <a:lnTo>
                  <a:pt x="0" y="0"/>
                </a:lnTo>
                <a:close/>
              </a:path>
            </a:pathLst>
          </a:custGeom>
          <a:solidFill>
            <a:srgbClr val="000000"/>
          </a:solidFill>
        </p:spPr>
        <p:txBody>
          <a:bodyPr wrap="square" lIns="0" tIns="0" rIns="0" bIns="0" rtlCol="0"/>
          <a:lstStyle/>
          <a:p>
            <a:endParaRPr/>
          </a:p>
        </p:txBody>
      </p:sp>
      <p:sp>
        <p:nvSpPr>
          <p:cNvPr id="21" name="object 21"/>
          <p:cNvSpPr/>
          <p:nvPr/>
        </p:nvSpPr>
        <p:spPr>
          <a:xfrm>
            <a:off x="3209015" y="2189874"/>
            <a:ext cx="1257300" cy="323850"/>
          </a:xfrm>
          <a:custGeom>
            <a:avLst/>
            <a:gdLst/>
            <a:ahLst/>
            <a:cxnLst/>
            <a:rect l="l" t="t" r="r" b="b"/>
            <a:pathLst>
              <a:path w="1257300" h="323850">
                <a:moveTo>
                  <a:pt x="0" y="323722"/>
                </a:moveTo>
                <a:lnTo>
                  <a:pt x="1257055" y="323722"/>
                </a:lnTo>
                <a:lnTo>
                  <a:pt x="1257055" y="0"/>
                </a:lnTo>
                <a:lnTo>
                  <a:pt x="0" y="0"/>
                </a:lnTo>
                <a:lnTo>
                  <a:pt x="0" y="323722"/>
                </a:lnTo>
                <a:close/>
              </a:path>
            </a:pathLst>
          </a:custGeom>
          <a:ln w="19042">
            <a:solidFill>
              <a:srgbClr val="000000"/>
            </a:solidFill>
          </a:ln>
        </p:spPr>
        <p:txBody>
          <a:bodyPr wrap="square" lIns="0" tIns="0" rIns="0" bIns="0" rtlCol="0"/>
          <a:lstStyle/>
          <a:p>
            <a:endParaRPr/>
          </a:p>
        </p:txBody>
      </p:sp>
      <p:sp>
        <p:nvSpPr>
          <p:cNvPr id="22" name="object 22"/>
          <p:cNvSpPr txBox="1"/>
          <p:nvPr/>
        </p:nvSpPr>
        <p:spPr>
          <a:xfrm>
            <a:off x="3300436" y="2255128"/>
            <a:ext cx="1075690" cy="199390"/>
          </a:xfrm>
          <a:prstGeom prst="rect">
            <a:avLst/>
          </a:prstGeom>
        </p:spPr>
        <p:txBody>
          <a:bodyPr vert="horz" wrap="square" lIns="0" tIns="0" rIns="0" bIns="0" rtlCol="0">
            <a:spAutoFit/>
          </a:bodyPr>
          <a:lstStyle/>
          <a:p>
            <a:pPr>
              <a:lnSpc>
                <a:spcPts val="1550"/>
              </a:lnSpc>
            </a:pPr>
            <a:r>
              <a:rPr sz="1400" dirty="0">
                <a:solidFill>
                  <a:srgbClr val="FFFFFF"/>
                </a:solidFill>
                <a:latin typeface="Arial"/>
                <a:cs typeface="Arial"/>
              </a:rPr>
              <a:t>Safety</a:t>
            </a:r>
            <a:r>
              <a:rPr sz="1400" spc="-95" dirty="0">
                <a:solidFill>
                  <a:srgbClr val="FFFFFF"/>
                </a:solidFill>
                <a:latin typeface="Arial"/>
                <a:cs typeface="Arial"/>
              </a:rPr>
              <a:t> </a:t>
            </a:r>
            <a:r>
              <a:rPr sz="1400" spc="-5" dirty="0">
                <a:solidFill>
                  <a:srgbClr val="FFFFFF"/>
                </a:solidFill>
                <a:latin typeface="Arial"/>
                <a:cs typeface="Arial"/>
              </a:rPr>
              <a:t>Officer</a:t>
            </a:r>
            <a:endParaRPr sz="1400">
              <a:latin typeface="Arial"/>
              <a:cs typeface="Arial"/>
            </a:endParaRPr>
          </a:p>
        </p:txBody>
      </p:sp>
      <p:sp>
        <p:nvSpPr>
          <p:cNvPr id="23" name="object 23"/>
          <p:cNvSpPr/>
          <p:nvPr/>
        </p:nvSpPr>
        <p:spPr>
          <a:xfrm>
            <a:off x="4481942" y="1956603"/>
            <a:ext cx="303530" cy="0"/>
          </a:xfrm>
          <a:custGeom>
            <a:avLst/>
            <a:gdLst/>
            <a:ahLst/>
            <a:cxnLst/>
            <a:rect l="l" t="t" r="r" b="b"/>
            <a:pathLst>
              <a:path w="303529">
                <a:moveTo>
                  <a:pt x="0" y="0"/>
                </a:moveTo>
                <a:lnTo>
                  <a:pt x="303153" y="0"/>
                </a:lnTo>
              </a:path>
            </a:pathLst>
          </a:custGeom>
          <a:ln w="19042">
            <a:solidFill>
              <a:srgbClr val="000000"/>
            </a:solidFill>
          </a:ln>
        </p:spPr>
        <p:txBody>
          <a:bodyPr wrap="square" lIns="0" tIns="0" rIns="0" bIns="0" rtlCol="0"/>
          <a:lstStyle/>
          <a:p>
            <a:endParaRPr/>
          </a:p>
        </p:txBody>
      </p:sp>
      <p:sp>
        <p:nvSpPr>
          <p:cNvPr id="24" name="object 24"/>
          <p:cNvSpPr/>
          <p:nvPr/>
        </p:nvSpPr>
        <p:spPr>
          <a:xfrm>
            <a:off x="5070791" y="1761417"/>
            <a:ext cx="1338580" cy="622300"/>
          </a:xfrm>
          <a:custGeom>
            <a:avLst/>
            <a:gdLst/>
            <a:ahLst/>
            <a:cxnLst/>
            <a:rect l="l" t="t" r="r" b="b"/>
            <a:pathLst>
              <a:path w="1338579" h="622300">
                <a:moveTo>
                  <a:pt x="0" y="622055"/>
                </a:moveTo>
                <a:lnTo>
                  <a:pt x="1338002" y="622055"/>
                </a:lnTo>
                <a:lnTo>
                  <a:pt x="1338002" y="0"/>
                </a:lnTo>
                <a:lnTo>
                  <a:pt x="0" y="0"/>
                </a:lnTo>
                <a:lnTo>
                  <a:pt x="0" y="622055"/>
                </a:lnTo>
                <a:close/>
              </a:path>
            </a:pathLst>
          </a:custGeom>
          <a:ln w="19043">
            <a:solidFill>
              <a:srgbClr val="000000"/>
            </a:solidFill>
          </a:ln>
        </p:spPr>
        <p:txBody>
          <a:bodyPr wrap="square" lIns="0" tIns="0" rIns="0" bIns="0" rtlCol="0"/>
          <a:lstStyle/>
          <a:p>
            <a:endParaRPr/>
          </a:p>
        </p:txBody>
      </p:sp>
      <p:sp>
        <p:nvSpPr>
          <p:cNvPr id="25" name="object 25"/>
          <p:cNvSpPr txBox="1"/>
          <p:nvPr/>
        </p:nvSpPr>
        <p:spPr>
          <a:xfrm>
            <a:off x="5272107" y="1763069"/>
            <a:ext cx="885190" cy="626110"/>
          </a:xfrm>
          <a:prstGeom prst="rect">
            <a:avLst/>
          </a:prstGeom>
        </p:spPr>
        <p:txBody>
          <a:bodyPr vert="horz" wrap="square" lIns="0" tIns="0" rIns="0" bIns="0" rtlCol="0">
            <a:spAutoFit/>
          </a:bodyPr>
          <a:lstStyle/>
          <a:p>
            <a:pPr marL="199390">
              <a:lnSpc>
                <a:spcPts val="1550"/>
              </a:lnSpc>
            </a:pPr>
            <a:r>
              <a:rPr sz="1400" dirty="0">
                <a:solidFill>
                  <a:srgbClr val="FFFFFF"/>
                </a:solidFill>
                <a:latin typeface="Arial"/>
                <a:cs typeface="Arial"/>
              </a:rPr>
              <a:t>Public</a:t>
            </a:r>
            <a:endParaRPr sz="1400">
              <a:latin typeface="Arial"/>
              <a:cs typeface="Arial"/>
            </a:endParaRPr>
          </a:p>
          <a:p>
            <a:pPr algn="ctr">
              <a:lnSpc>
                <a:spcPct val="100000"/>
              </a:lnSpc>
            </a:pPr>
            <a:r>
              <a:rPr sz="1400" spc="5" dirty="0">
                <a:solidFill>
                  <a:srgbClr val="FFFFFF"/>
                </a:solidFill>
                <a:latin typeface="Arial"/>
                <a:cs typeface="Arial"/>
              </a:rPr>
              <a:t>I</a:t>
            </a:r>
            <a:r>
              <a:rPr sz="1400" spc="-15" dirty="0">
                <a:solidFill>
                  <a:srgbClr val="FFFFFF"/>
                </a:solidFill>
                <a:latin typeface="Arial"/>
                <a:cs typeface="Arial"/>
              </a:rPr>
              <a:t>n</a:t>
            </a:r>
            <a:r>
              <a:rPr sz="1400" spc="5" dirty="0">
                <a:solidFill>
                  <a:srgbClr val="FFFFFF"/>
                </a:solidFill>
                <a:latin typeface="Arial"/>
                <a:cs typeface="Arial"/>
              </a:rPr>
              <a:t>f</a:t>
            </a:r>
            <a:r>
              <a:rPr sz="1400" spc="-15" dirty="0">
                <a:solidFill>
                  <a:srgbClr val="FFFFFF"/>
                </a:solidFill>
                <a:latin typeface="Arial"/>
                <a:cs typeface="Arial"/>
              </a:rPr>
              <a:t>o</a:t>
            </a:r>
            <a:r>
              <a:rPr sz="1400" dirty="0">
                <a:solidFill>
                  <a:srgbClr val="FFFFFF"/>
                </a:solidFill>
                <a:latin typeface="Arial"/>
                <a:cs typeface="Arial"/>
              </a:rPr>
              <a:t>r</a:t>
            </a:r>
            <a:r>
              <a:rPr sz="1400" spc="-10" dirty="0">
                <a:solidFill>
                  <a:srgbClr val="FFFFFF"/>
                </a:solidFill>
                <a:latin typeface="Arial"/>
                <a:cs typeface="Arial"/>
              </a:rPr>
              <a:t>m</a:t>
            </a:r>
            <a:r>
              <a:rPr sz="1400" spc="-15" dirty="0">
                <a:solidFill>
                  <a:srgbClr val="FFFFFF"/>
                </a:solidFill>
                <a:latin typeface="Arial"/>
                <a:cs typeface="Arial"/>
              </a:rPr>
              <a:t>a</a:t>
            </a:r>
            <a:r>
              <a:rPr sz="1400" spc="5" dirty="0">
                <a:solidFill>
                  <a:srgbClr val="FFFFFF"/>
                </a:solidFill>
                <a:latin typeface="Arial"/>
                <a:cs typeface="Arial"/>
              </a:rPr>
              <a:t>t</a:t>
            </a:r>
            <a:r>
              <a:rPr sz="1400" dirty="0">
                <a:solidFill>
                  <a:srgbClr val="FFFFFF"/>
                </a:solidFill>
                <a:latin typeface="Arial"/>
                <a:cs typeface="Arial"/>
              </a:rPr>
              <a:t>i</a:t>
            </a:r>
            <a:r>
              <a:rPr sz="1400" spc="-15" dirty="0">
                <a:solidFill>
                  <a:srgbClr val="FFFFFF"/>
                </a:solidFill>
                <a:latin typeface="Arial"/>
                <a:cs typeface="Arial"/>
              </a:rPr>
              <a:t>on  </a:t>
            </a:r>
            <a:r>
              <a:rPr sz="1400" spc="-5" dirty="0">
                <a:solidFill>
                  <a:srgbClr val="FFFFFF"/>
                </a:solidFill>
                <a:latin typeface="Arial"/>
                <a:cs typeface="Arial"/>
              </a:rPr>
              <a:t>Officer</a:t>
            </a:r>
            <a:endParaRPr sz="1400">
              <a:latin typeface="Arial"/>
              <a:cs typeface="Arial"/>
            </a:endParaRPr>
          </a:p>
        </p:txBody>
      </p:sp>
      <p:sp>
        <p:nvSpPr>
          <p:cNvPr id="26" name="object 26"/>
          <p:cNvSpPr/>
          <p:nvPr/>
        </p:nvSpPr>
        <p:spPr>
          <a:xfrm>
            <a:off x="3209015" y="1802676"/>
            <a:ext cx="1257300" cy="322580"/>
          </a:xfrm>
          <a:custGeom>
            <a:avLst/>
            <a:gdLst/>
            <a:ahLst/>
            <a:cxnLst/>
            <a:rect l="l" t="t" r="r" b="b"/>
            <a:pathLst>
              <a:path w="1257300" h="322580">
                <a:moveTo>
                  <a:pt x="0" y="322135"/>
                </a:moveTo>
                <a:lnTo>
                  <a:pt x="1257055" y="322135"/>
                </a:lnTo>
                <a:lnTo>
                  <a:pt x="1257055" y="0"/>
                </a:lnTo>
                <a:lnTo>
                  <a:pt x="0" y="0"/>
                </a:lnTo>
                <a:lnTo>
                  <a:pt x="0" y="322135"/>
                </a:lnTo>
                <a:close/>
              </a:path>
            </a:pathLst>
          </a:custGeom>
          <a:ln w="19042">
            <a:solidFill>
              <a:srgbClr val="000000"/>
            </a:solidFill>
          </a:ln>
        </p:spPr>
        <p:txBody>
          <a:bodyPr wrap="square" lIns="0" tIns="0" rIns="0" bIns="0" rtlCol="0"/>
          <a:lstStyle/>
          <a:p>
            <a:endParaRPr/>
          </a:p>
        </p:txBody>
      </p:sp>
      <p:sp>
        <p:nvSpPr>
          <p:cNvPr id="27" name="object 27"/>
          <p:cNvSpPr txBox="1"/>
          <p:nvPr/>
        </p:nvSpPr>
        <p:spPr>
          <a:xfrm>
            <a:off x="3271485" y="1868184"/>
            <a:ext cx="1135380" cy="199390"/>
          </a:xfrm>
          <a:prstGeom prst="rect">
            <a:avLst/>
          </a:prstGeom>
        </p:spPr>
        <p:txBody>
          <a:bodyPr vert="horz" wrap="square" lIns="0" tIns="0" rIns="0" bIns="0" rtlCol="0">
            <a:spAutoFit/>
          </a:bodyPr>
          <a:lstStyle/>
          <a:p>
            <a:pPr>
              <a:lnSpc>
                <a:spcPts val="1550"/>
              </a:lnSpc>
            </a:pPr>
            <a:r>
              <a:rPr sz="1400" spc="-5" dirty="0">
                <a:solidFill>
                  <a:srgbClr val="FFFFFF"/>
                </a:solidFill>
                <a:latin typeface="Arial"/>
                <a:cs typeface="Arial"/>
              </a:rPr>
              <a:t>Liaison</a:t>
            </a:r>
            <a:r>
              <a:rPr sz="1400" spc="-60" dirty="0">
                <a:solidFill>
                  <a:srgbClr val="FFFFFF"/>
                </a:solidFill>
                <a:latin typeface="Arial"/>
                <a:cs typeface="Arial"/>
              </a:rPr>
              <a:t> </a:t>
            </a:r>
            <a:r>
              <a:rPr sz="1400" spc="-5" dirty="0">
                <a:solidFill>
                  <a:srgbClr val="FFFFFF"/>
                </a:solidFill>
                <a:latin typeface="Arial"/>
                <a:cs typeface="Arial"/>
              </a:rPr>
              <a:t>Officer</a:t>
            </a:r>
            <a:endParaRPr sz="1400">
              <a:latin typeface="Arial"/>
              <a:cs typeface="Arial"/>
            </a:endParaRPr>
          </a:p>
        </p:txBody>
      </p:sp>
      <p:sp>
        <p:nvSpPr>
          <p:cNvPr id="28" name="object 28"/>
          <p:cNvSpPr/>
          <p:nvPr/>
        </p:nvSpPr>
        <p:spPr>
          <a:xfrm>
            <a:off x="390161" y="3281645"/>
            <a:ext cx="830580" cy="168275"/>
          </a:xfrm>
          <a:custGeom>
            <a:avLst/>
            <a:gdLst/>
            <a:ahLst/>
            <a:cxnLst/>
            <a:rect l="l" t="t" r="r" b="b"/>
            <a:pathLst>
              <a:path w="830580"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29" name="object 29"/>
          <p:cNvSpPr/>
          <p:nvPr/>
        </p:nvSpPr>
        <p:spPr>
          <a:xfrm>
            <a:off x="540945"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30" name="object 30"/>
          <p:cNvSpPr/>
          <p:nvPr/>
        </p:nvSpPr>
        <p:spPr>
          <a:xfrm>
            <a:off x="1674200"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31" name="object 31"/>
          <p:cNvSpPr/>
          <p:nvPr/>
        </p:nvSpPr>
        <p:spPr>
          <a:xfrm>
            <a:off x="4920007"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32" name="object 32"/>
          <p:cNvSpPr/>
          <p:nvPr/>
        </p:nvSpPr>
        <p:spPr>
          <a:xfrm>
            <a:off x="6051675"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33" name="object 33"/>
          <p:cNvSpPr/>
          <p:nvPr/>
        </p:nvSpPr>
        <p:spPr>
          <a:xfrm>
            <a:off x="1447231" y="3170564"/>
            <a:ext cx="0" cy="390525"/>
          </a:xfrm>
          <a:custGeom>
            <a:avLst/>
            <a:gdLst/>
            <a:ahLst/>
            <a:cxnLst/>
            <a:rect l="l" t="t" r="r" b="b"/>
            <a:pathLst>
              <a:path h="390525">
                <a:moveTo>
                  <a:pt x="0" y="0"/>
                </a:moveTo>
                <a:lnTo>
                  <a:pt x="0" y="390371"/>
                </a:lnTo>
              </a:path>
            </a:pathLst>
          </a:custGeom>
          <a:ln w="19046">
            <a:solidFill>
              <a:srgbClr val="000000"/>
            </a:solidFill>
          </a:ln>
        </p:spPr>
        <p:txBody>
          <a:bodyPr wrap="square" lIns="0" tIns="0" rIns="0" bIns="0" rtlCol="0"/>
          <a:lstStyle/>
          <a:p>
            <a:endParaRPr/>
          </a:p>
        </p:txBody>
      </p:sp>
      <p:sp>
        <p:nvSpPr>
          <p:cNvPr id="34" name="object 34"/>
          <p:cNvSpPr/>
          <p:nvPr/>
        </p:nvSpPr>
        <p:spPr>
          <a:xfrm>
            <a:off x="918696" y="3560936"/>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35" name="object 35"/>
          <p:cNvSpPr/>
          <p:nvPr/>
        </p:nvSpPr>
        <p:spPr>
          <a:xfrm>
            <a:off x="5826293" y="3170564"/>
            <a:ext cx="0" cy="390525"/>
          </a:xfrm>
          <a:custGeom>
            <a:avLst/>
            <a:gdLst/>
            <a:ahLst/>
            <a:cxnLst/>
            <a:rect l="l" t="t" r="r" b="b"/>
            <a:pathLst>
              <a:path h="390525">
                <a:moveTo>
                  <a:pt x="0" y="0"/>
                </a:moveTo>
                <a:lnTo>
                  <a:pt x="0" y="390371"/>
                </a:lnTo>
              </a:path>
            </a:pathLst>
          </a:custGeom>
          <a:ln w="19046">
            <a:solidFill>
              <a:srgbClr val="000000"/>
            </a:solidFill>
          </a:ln>
        </p:spPr>
        <p:txBody>
          <a:bodyPr wrap="square" lIns="0" tIns="0" rIns="0" bIns="0" rtlCol="0"/>
          <a:lstStyle/>
          <a:p>
            <a:endParaRPr/>
          </a:p>
        </p:txBody>
      </p:sp>
      <p:sp>
        <p:nvSpPr>
          <p:cNvPr id="36" name="object 36"/>
          <p:cNvSpPr/>
          <p:nvPr/>
        </p:nvSpPr>
        <p:spPr>
          <a:xfrm>
            <a:off x="5297758" y="3560936"/>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37" name="object 37"/>
          <p:cNvSpPr/>
          <p:nvPr/>
        </p:nvSpPr>
        <p:spPr>
          <a:xfrm>
            <a:off x="918696" y="3560936"/>
            <a:ext cx="0" cy="109855"/>
          </a:xfrm>
          <a:custGeom>
            <a:avLst/>
            <a:gdLst/>
            <a:ahLst/>
            <a:cxnLst/>
            <a:rect l="l" t="t" r="r" b="b"/>
            <a:pathLst>
              <a:path h="109854">
                <a:moveTo>
                  <a:pt x="0" y="0"/>
                </a:moveTo>
                <a:lnTo>
                  <a:pt x="0" y="109494"/>
                </a:lnTo>
              </a:path>
            </a:pathLst>
          </a:custGeom>
          <a:ln w="19046">
            <a:solidFill>
              <a:srgbClr val="000000"/>
            </a:solidFill>
          </a:ln>
        </p:spPr>
        <p:txBody>
          <a:bodyPr wrap="square" lIns="0" tIns="0" rIns="0" bIns="0" rtlCol="0"/>
          <a:lstStyle/>
          <a:p>
            <a:endParaRPr/>
          </a:p>
        </p:txBody>
      </p:sp>
      <p:sp>
        <p:nvSpPr>
          <p:cNvPr id="38" name="object 38"/>
          <p:cNvSpPr/>
          <p:nvPr/>
        </p:nvSpPr>
        <p:spPr>
          <a:xfrm>
            <a:off x="1975766" y="3560936"/>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39" name="object 39"/>
          <p:cNvSpPr/>
          <p:nvPr/>
        </p:nvSpPr>
        <p:spPr>
          <a:xfrm>
            <a:off x="5297758" y="3560936"/>
            <a:ext cx="0" cy="111125"/>
          </a:xfrm>
          <a:custGeom>
            <a:avLst/>
            <a:gdLst/>
            <a:ahLst/>
            <a:cxnLst/>
            <a:rect l="l" t="t" r="r" b="b"/>
            <a:pathLst>
              <a:path h="111125">
                <a:moveTo>
                  <a:pt x="0" y="0"/>
                </a:moveTo>
                <a:lnTo>
                  <a:pt x="0" y="111082"/>
                </a:lnTo>
              </a:path>
            </a:pathLst>
          </a:custGeom>
          <a:ln w="19046">
            <a:solidFill>
              <a:srgbClr val="000000"/>
            </a:solidFill>
          </a:ln>
        </p:spPr>
        <p:txBody>
          <a:bodyPr wrap="square" lIns="0" tIns="0" rIns="0" bIns="0" rtlCol="0"/>
          <a:lstStyle/>
          <a:p>
            <a:endParaRPr/>
          </a:p>
        </p:txBody>
      </p:sp>
      <p:sp>
        <p:nvSpPr>
          <p:cNvPr id="40" name="object 40"/>
          <p:cNvSpPr/>
          <p:nvPr/>
        </p:nvSpPr>
        <p:spPr>
          <a:xfrm>
            <a:off x="6354828" y="3560936"/>
            <a:ext cx="0" cy="111125"/>
          </a:xfrm>
          <a:custGeom>
            <a:avLst/>
            <a:gdLst/>
            <a:ahLst/>
            <a:cxnLst/>
            <a:rect l="l" t="t" r="r" b="b"/>
            <a:pathLst>
              <a:path h="111125">
                <a:moveTo>
                  <a:pt x="0" y="0"/>
                </a:moveTo>
                <a:lnTo>
                  <a:pt x="0" y="111082"/>
                </a:lnTo>
              </a:path>
            </a:pathLst>
          </a:custGeom>
          <a:ln w="19046">
            <a:solidFill>
              <a:srgbClr val="000000"/>
            </a:solidFill>
          </a:ln>
        </p:spPr>
        <p:txBody>
          <a:bodyPr wrap="square" lIns="0" tIns="0" rIns="0" bIns="0" rtlCol="0"/>
          <a:lstStyle/>
          <a:p>
            <a:endParaRPr/>
          </a:p>
        </p:txBody>
      </p:sp>
      <p:sp>
        <p:nvSpPr>
          <p:cNvPr id="41" name="object 41"/>
          <p:cNvSpPr/>
          <p:nvPr/>
        </p:nvSpPr>
        <p:spPr>
          <a:xfrm>
            <a:off x="1175821" y="4241705"/>
            <a:ext cx="528955" cy="278130"/>
          </a:xfrm>
          <a:custGeom>
            <a:avLst/>
            <a:gdLst/>
            <a:ahLst/>
            <a:cxnLst/>
            <a:rect l="l" t="t" r="r" b="b"/>
            <a:pathLst>
              <a:path w="528955" h="278129">
                <a:moveTo>
                  <a:pt x="0" y="277703"/>
                </a:moveTo>
                <a:lnTo>
                  <a:pt x="528534" y="277703"/>
                </a:lnTo>
                <a:lnTo>
                  <a:pt x="528534" y="0"/>
                </a:lnTo>
                <a:lnTo>
                  <a:pt x="0" y="0"/>
                </a:lnTo>
                <a:lnTo>
                  <a:pt x="0" y="277703"/>
                </a:lnTo>
                <a:close/>
              </a:path>
            </a:pathLst>
          </a:custGeom>
          <a:ln w="19043">
            <a:solidFill>
              <a:srgbClr val="000000"/>
            </a:solidFill>
          </a:ln>
        </p:spPr>
        <p:txBody>
          <a:bodyPr wrap="square" lIns="0" tIns="0" rIns="0" bIns="0" rtlCol="0"/>
          <a:lstStyle/>
          <a:p>
            <a:endParaRPr/>
          </a:p>
        </p:txBody>
      </p:sp>
      <p:sp>
        <p:nvSpPr>
          <p:cNvPr id="42" name="object 42"/>
          <p:cNvSpPr/>
          <p:nvPr/>
        </p:nvSpPr>
        <p:spPr>
          <a:xfrm>
            <a:off x="2309076" y="4252813"/>
            <a:ext cx="528955" cy="278130"/>
          </a:xfrm>
          <a:custGeom>
            <a:avLst/>
            <a:gdLst/>
            <a:ahLst/>
            <a:cxnLst/>
            <a:rect l="l" t="t" r="r" b="b"/>
            <a:pathLst>
              <a:path w="528955" h="278129">
                <a:moveTo>
                  <a:pt x="0" y="277703"/>
                </a:moveTo>
                <a:lnTo>
                  <a:pt x="528534" y="277703"/>
                </a:lnTo>
                <a:lnTo>
                  <a:pt x="528534" y="0"/>
                </a:lnTo>
                <a:lnTo>
                  <a:pt x="0" y="0"/>
                </a:lnTo>
                <a:lnTo>
                  <a:pt x="0" y="277703"/>
                </a:lnTo>
                <a:close/>
              </a:path>
            </a:pathLst>
          </a:custGeom>
          <a:ln w="19043">
            <a:solidFill>
              <a:srgbClr val="000000"/>
            </a:solidFill>
          </a:ln>
        </p:spPr>
        <p:txBody>
          <a:bodyPr wrap="square" lIns="0" tIns="0" rIns="0" bIns="0" rtlCol="0"/>
          <a:lstStyle/>
          <a:p>
            <a:endParaRPr/>
          </a:p>
        </p:txBody>
      </p:sp>
      <p:sp>
        <p:nvSpPr>
          <p:cNvPr id="43" name="object 43"/>
          <p:cNvSpPr/>
          <p:nvPr/>
        </p:nvSpPr>
        <p:spPr>
          <a:xfrm>
            <a:off x="1478975" y="4117929"/>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44" name="object 44"/>
          <p:cNvSpPr/>
          <p:nvPr/>
        </p:nvSpPr>
        <p:spPr>
          <a:xfrm>
            <a:off x="3829606" y="3962415"/>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45" name="object 45"/>
          <p:cNvSpPr/>
          <p:nvPr/>
        </p:nvSpPr>
        <p:spPr>
          <a:xfrm>
            <a:off x="3829606" y="4241706"/>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46" name="object 46"/>
          <p:cNvSpPr/>
          <p:nvPr/>
        </p:nvSpPr>
        <p:spPr>
          <a:xfrm>
            <a:off x="3829606" y="3683125"/>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47" name="object 47"/>
          <p:cNvSpPr/>
          <p:nvPr/>
        </p:nvSpPr>
        <p:spPr>
          <a:xfrm>
            <a:off x="3678823" y="3762469"/>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48" name="object 48"/>
          <p:cNvSpPr/>
          <p:nvPr/>
        </p:nvSpPr>
        <p:spPr>
          <a:xfrm>
            <a:off x="3666125" y="404334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49" name="object 49"/>
          <p:cNvSpPr/>
          <p:nvPr/>
        </p:nvSpPr>
        <p:spPr>
          <a:xfrm>
            <a:off x="3678823" y="4306768"/>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50" name="object 50"/>
          <p:cNvSpPr/>
          <p:nvPr/>
        </p:nvSpPr>
        <p:spPr>
          <a:xfrm>
            <a:off x="5146976"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51" name="object 51"/>
          <p:cNvSpPr/>
          <p:nvPr/>
        </p:nvSpPr>
        <p:spPr>
          <a:xfrm>
            <a:off x="5146976"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52" name="object 52"/>
          <p:cNvSpPr/>
          <p:nvPr/>
        </p:nvSpPr>
        <p:spPr>
          <a:xfrm>
            <a:off x="5146976"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53" name="object 53"/>
          <p:cNvSpPr/>
          <p:nvPr/>
        </p:nvSpPr>
        <p:spPr>
          <a:xfrm>
            <a:off x="4994605" y="4195686"/>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54" name="object 54"/>
          <p:cNvSpPr/>
          <p:nvPr/>
        </p:nvSpPr>
        <p:spPr>
          <a:xfrm>
            <a:off x="4997779" y="4478150"/>
            <a:ext cx="149225" cy="19050"/>
          </a:xfrm>
          <a:custGeom>
            <a:avLst/>
            <a:gdLst/>
            <a:ahLst/>
            <a:cxnLst/>
            <a:rect l="l" t="t" r="r" b="b"/>
            <a:pathLst>
              <a:path w="149225" h="19050">
                <a:moveTo>
                  <a:pt x="0" y="19042"/>
                </a:moveTo>
                <a:lnTo>
                  <a:pt x="149195" y="19042"/>
                </a:lnTo>
                <a:lnTo>
                  <a:pt x="149195" y="0"/>
                </a:lnTo>
                <a:lnTo>
                  <a:pt x="0" y="0"/>
                </a:lnTo>
                <a:lnTo>
                  <a:pt x="0" y="19042"/>
                </a:lnTo>
                <a:close/>
              </a:path>
            </a:pathLst>
          </a:custGeom>
          <a:solidFill>
            <a:srgbClr val="000000"/>
          </a:solidFill>
        </p:spPr>
        <p:txBody>
          <a:bodyPr wrap="square" lIns="0" tIns="0" rIns="0" bIns="0" rtlCol="0"/>
          <a:lstStyle/>
          <a:p>
            <a:endParaRPr/>
          </a:p>
        </p:txBody>
      </p:sp>
      <p:sp>
        <p:nvSpPr>
          <p:cNvPr id="55" name="object 55"/>
          <p:cNvSpPr/>
          <p:nvPr/>
        </p:nvSpPr>
        <p:spPr>
          <a:xfrm>
            <a:off x="4994605" y="4741572"/>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56" name="object 56"/>
          <p:cNvSpPr/>
          <p:nvPr/>
        </p:nvSpPr>
        <p:spPr>
          <a:xfrm>
            <a:off x="6354828"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57" name="object 57"/>
          <p:cNvSpPr/>
          <p:nvPr/>
        </p:nvSpPr>
        <p:spPr>
          <a:xfrm>
            <a:off x="6354828"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58" name="object 58"/>
          <p:cNvSpPr/>
          <p:nvPr/>
        </p:nvSpPr>
        <p:spPr>
          <a:xfrm>
            <a:off x="6354828"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59" name="object 59"/>
          <p:cNvSpPr/>
          <p:nvPr/>
        </p:nvSpPr>
        <p:spPr>
          <a:xfrm>
            <a:off x="6202458" y="4195686"/>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60" name="object 60"/>
          <p:cNvSpPr/>
          <p:nvPr/>
        </p:nvSpPr>
        <p:spPr>
          <a:xfrm>
            <a:off x="6205632" y="4478150"/>
            <a:ext cx="149225" cy="19050"/>
          </a:xfrm>
          <a:custGeom>
            <a:avLst/>
            <a:gdLst/>
            <a:ahLst/>
            <a:cxnLst/>
            <a:rect l="l" t="t" r="r" b="b"/>
            <a:pathLst>
              <a:path w="149225" h="19050">
                <a:moveTo>
                  <a:pt x="0" y="19042"/>
                </a:moveTo>
                <a:lnTo>
                  <a:pt x="149195" y="19042"/>
                </a:lnTo>
                <a:lnTo>
                  <a:pt x="149195" y="0"/>
                </a:lnTo>
                <a:lnTo>
                  <a:pt x="0" y="0"/>
                </a:lnTo>
                <a:lnTo>
                  <a:pt x="0" y="19042"/>
                </a:lnTo>
                <a:close/>
              </a:path>
            </a:pathLst>
          </a:custGeom>
          <a:solidFill>
            <a:srgbClr val="000000"/>
          </a:solidFill>
        </p:spPr>
        <p:txBody>
          <a:bodyPr wrap="square" lIns="0" tIns="0" rIns="0" bIns="0" rtlCol="0"/>
          <a:lstStyle/>
          <a:p>
            <a:endParaRPr/>
          </a:p>
        </p:txBody>
      </p:sp>
      <p:sp>
        <p:nvSpPr>
          <p:cNvPr id="61" name="object 61"/>
          <p:cNvSpPr/>
          <p:nvPr/>
        </p:nvSpPr>
        <p:spPr>
          <a:xfrm>
            <a:off x="6202458" y="4741572"/>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62" name="object 62"/>
          <p:cNvSpPr/>
          <p:nvPr/>
        </p:nvSpPr>
        <p:spPr>
          <a:xfrm>
            <a:off x="1626584" y="5200179"/>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63" name="object 63"/>
          <p:cNvSpPr/>
          <p:nvPr/>
        </p:nvSpPr>
        <p:spPr>
          <a:xfrm>
            <a:off x="1626584" y="5479470"/>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64" name="object 64"/>
          <p:cNvSpPr/>
          <p:nvPr/>
        </p:nvSpPr>
        <p:spPr>
          <a:xfrm>
            <a:off x="1626584" y="4922476"/>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65" name="object 65"/>
          <p:cNvSpPr/>
          <p:nvPr/>
        </p:nvSpPr>
        <p:spPr>
          <a:xfrm>
            <a:off x="1475801" y="5000233"/>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66" name="object 66"/>
          <p:cNvSpPr/>
          <p:nvPr/>
        </p:nvSpPr>
        <p:spPr>
          <a:xfrm>
            <a:off x="1447231" y="5282697"/>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67" name="object 67"/>
          <p:cNvSpPr/>
          <p:nvPr/>
        </p:nvSpPr>
        <p:spPr>
          <a:xfrm>
            <a:off x="1475801" y="5546118"/>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68" name="object 68"/>
          <p:cNvSpPr/>
          <p:nvPr/>
        </p:nvSpPr>
        <p:spPr>
          <a:xfrm>
            <a:off x="1437708" y="4540038"/>
            <a:ext cx="19050" cy="1016000"/>
          </a:xfrm>
          <a:custGeom>
            <a:avLst/>
            <a:gdLst/>
            <a:ahLst/>
            <a:cxnLst/>
            <a:rect l="l" t="t" r="r" b="b"/>
            <a:pathLst>
              <a:path w="19050" h="1016000">
                <a:moveTo>
                  <a:pt x="0" y="0"/>
                </a:moveTo>
                <a:lnTo>
                  <a:pt x="19046" y="0"/>
                </a:lnTo>
                <a:lnTo>
                  <a:pt x="19046" y="1015601"/>
                </a:lnTo>
                <a:lnTo>
                  <a:pt x="0" y="1015601"/>
                </a:lnTo>
                <a:lnTo>
                  <a:pt x="0" y="0"/>
                </a:lnTo>
                <a:close/>
              </a:path>
            </a:pathLst>
          </a:custGeom>
          <a:solidFill>
            <a:srgbClr val="000000"/>
          </a:solidFill>
        </p:spPr>
        <p:txBody>
          <a:bodyPr wrap="square" lIns="0" tIns="0" rIns="0" bIns="0" rtlCol="0"/>
          <a:lstStyle/>
          <a:p>
            <a:endParaRPr/>
          </a:p>
        </p:txBody>
      </p:sp>
      <p:sp>
        <p:nvSpPr>
          <p:cNvPr id="69" name="object 69"/>
          <p:cNvSpPr/>
          <p:nvPr/>
        </p:nvSpPr>
        <p:spPr>
          <a:xfrm>
            <a:off x="3666125" y="3164216"/>
            <a:ext cx="0" cy="1818639"/>
          </a:xfrm>
          <a:custGeom>
            <a:avLst/>
            <a:gdLst/>
            <a:ahLst/>
            <a:cxnLst/>
            <a:rect l="l" t="t" r="r" b="b"/>
            <a:pathLst>
              <a:path h="1818639">
                <a:moveTo>
                  <a:pt x="0" y="0"/>
                </a:moveTo>
                <a:lnTo>
                  <a:pt x="0" y="1818560"/>
                </a:lnTo>
              </a:path>
            </a:pathLst>
          </a:custGeom>
          <a:ln w="19046">
            <a:solidFill>
              <a:srgbClr val="000000"/>
            </a:solidFill>
          </a:ln>
        </p:spPr>
        <p:txBody>
          <a:bodyPr wrap="square" lIns="0" tIns="0" rIns="0" bIns="0" rtlCol="0"/>
          <a:lstStyle/>
          <a:p>
            <a:endParaRPr/>
          </a:p>
        </p:txBody>
      </p:sp>
      <p:sp>
        <p:nvSpPr>
          <p:cNvPr id="70" name="object 70"/>
          <p:cNvSpPr/>
          <p:nvPr/>
        </p:nvSpPr>
        <p:spPr>
          <a:xfrm>
            <a:off x="4994605" y="4017956"/>
            <a:ext cx="0" cy="725805"/>
          </a:xfrm>
          <a:custGeom>
            <a:avLst/>
            <a:gdLst/>
            <a:ahLst/>
            <a:cxnLst/>
            <a:rect l="l" t="t" r="r" b="b"/>
            <a:pathLst>
              <a:path h="725804">
                <a:moveTo>
                  <a:pt x="0" y="0"/>
                </a:moveTo>
                <a:lnTo>
                  <a:pt x="0" y="725203"/>
                </a:lnTo>
              </a:path>
            </a:pathLst>
          </a:custGeom>
          <a:ln w="19046">
            <a:solidFill>
              <a:srgbClr val="000000"/>
            </a:solidFill>
          </a:ln>
        </p:spPr>
        <p:txBody>
          <a:bodyPr wrap="square" lIns="0" tIns="0" rIns="0" bIns="0" rtlCol="0"/>
          <a:lstStyle/>
          <a:p>
            <a:endParaRPr/>
          </a:p>
        </p:txBody>
      </p:sp>
      <p:sp>
        <p:nvSpPr>
          <p:cNvPr id="71" name="object 71"/>
          <p:cNvSpPr/>
          <p:nvPr/>
        </p:nvSpPr>
        <p:spPr>
          <a:xfrm>
            <a:off x="6202458" y="4017956"/>
            <a:ext cx="0" cy="725805"/>
          </a:xfrm>
          <a:custGeom>
            <a:avLst/>
            <a:gdLst/>
            <a:ahLst/>
            <a:cxnLst/>
            <a:rect l="l" t="t" r="r" b="b"/>
            <a:pathLst>
              <a:path h="725804">
                <a:moveTo>
                  <a:pt x="0" y="0"/>
                </a:moveTo>
                <a:lnTo>
                  <a:pt x="0" y="725203"/>
                </a:lnTo>
              </a:path>
            </a:pathLst>
          </a:custGeom>
          <a:ln w="19046">
            <a:solidFill>
              <a:srgbClr val="000000"/>
            </a:solidFill>
          </a:ln>
        </p:spPr>
        <p:txBody>
          <a:bodyPr wrap="square" lIns="0" tIns="0" rIns="0" bIns="0" rtlCol="0"/>
          <a:lstStyle/>
          <a:p>
            <a:endParaRPr/>
          </a:p>
        </p:txBody>
      </p:sp>
      <p:sp>
        <p:nvSpPr>
          <p:cNvPr id="72" name="object 72"/>
          <p:cNvSpPr/>
          <p:nvPr/>
        </p:nvSpPr>
        <p:spPr>
          <a:xfrm>
            <a:off x="7864247"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73" name="object 73"/>
          <p:cNvSpPr/>
          <p:nvPr/>
        </p:nvSpPr>
        <p:spPr>
          <a:xfrm>
            <a:off x="7864247"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74" name="object 74"/>
          <p:cNvSpPr/>
          <p:nvPr/>
        </p:nvSpPr>
        <p:spPr>
          <a:xfrm>
            <a:off x="7864247"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75" name="object 75"/>
          <p:cNvSpPr/>
          <p:nvPr/>
        </p:nvSpPr>
        <p:spPr>
          <a:xfrm>
            <a:off x="7713464" y="419568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76" name="object 76"/>
          <p:cNvSpPr/>
          <p:nvPr/>
        </p:nvSpPr>
        <p:spPr>
          <a:xfrm>
            <a:off x="7716639" y="4478150"/>
            <a:ext cx="147955" cy="19050"/>
          </a:xfrm>
          <a:custGeom>
            <a:avLst/>
            <a:gdLst/>
            <a:ahLst/>
            <a:cxnLst/>
            <a:rect l="l" t="t" r="r" b="b"/>
            <a:pathLst>
              <a:path w="147954" h="19050">
                <a:moveTo>
                  <a:pt x="0" y="19042"/>
                </a:moveTo>
                <a:lnTo>
                  <a:pt x="147608" y="19042"/>
                </a:lnTo>
                <a:lnTo>
                  <a:pt x="147608" y="0"/>
                </a:lnTo>
                <a:lnTo>
                  <a:pt x="0" y="0"/>
                </a:lnTo>
                <a:lnTo>
                  <a:pt x="0" y="19042"/>
                </a:lnTo>
                <a:close/>
              </a:path>
            </a:pathLst>
          </a:custGeom>
          <a:solidFill>
            <a:srgbClr val="000000"/>
          </a:solidFill>
        </p:spPr>
        <p:txBody>
          <a:bodyPr wrap="square" lIns="0" tIns="0" rIns="0" bIns="0" rtlCol="0"/>
          <a:lstStyle/>
          <a:p>
            <a:endParaRPr/>
          </a:p>
        </p:txBody>
      </p:sp>
      <p:sp>
        <p:nvSpPr>
          <p:cNvPr id="77" name="object 77"/>
          <p:cNvSpPr/>
          <p:nvPr/>
        </p:nvSpPr>
        <p:spPr>
          <a:xfrm>
            <a:off x="7713464" y="4741572"/>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78" name="object 78"/>
          <p:cNvSpPr/>
          <p:nvPr/>
        </p:nvSpPr>
        <p:spPr>
          <a:xfrm>
            <a:off x="7864247" y="495421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79" name="object 79"/>
          <p:cNvSpPr/>
          <p:nvPr/>
        </p:nvSpPr>
        <p:spPr>
          <a:xfrm>
            <a:off x="7713464" y="5052600"/>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80" name="object 80"/>
          <p:cNvSpPr/>
          <p:nvPr/>
        </p:nvSpPr>
        <p:spPr>
          <a:xfrm>
            <a:off x="7713464" y="3241973"/>
            <a:ext cx="0" cy="1839595"/>
          </a:xfrm>
          <a:custGeom>
            <a:avLst/>
            <a:gdLst/>
            <a:ahLst/>
            <a:cxnLst/>
            <a:rect l="l" t="t" r="r" b="b"/>
            <a:pathLst>
              <a:path h="1839595">
                <a:moveTo>
                  <a:pt x="0" y="0"/>
                </a:moveTo>
                <a:lnTo>
                  <a:pt x="0" y="1839190"/>
                </a:lnTo>
              </a:path>
            </a:pathLst>
          </a:custGeom>
          <a:ln w="19046">
            <a:solidFill>
              <a:srgbClr val="000000"/>
            </a:solidFill>
          </a:ln>
        </p:spPr>
        <p:txBody>
          <a:bodyPr wrap="square" lIns="0" tIns="0" rIns="0" bIns="0" rtlCol="0"/>
          <a:lstStyle/>
          <a:p>
            <a:endParaRPr/>
          </a:p>
        </p:txBody>
      </p:sp>
      <p:sp>
        <p:nvSpPr>
          <p:cNvPr id="81" name="object 81"/>
          <p:cNvSpPr/>
          <p:nvPr/>
        </p:nvSpPr>
        <p:spPr>
          <a:xfrm>
            <a:off x="1220263" y="3351468"/>
            <a:ext cx="227329" cy="19050"/>
          </a:xfrm>
          <a:custGeom>
            <a:avLst/>
            <a:gdLst/>
            <a:ahLst/>
            <a:cxnLst/>
            <a:rect l="l" t="t" r="r" b="b"/>
            <a:pathLst>
              <a:path w="227330" h="19050">
                <a:moveTo>
                  <a:pt x="0" y="0"/>
                </a:moveTo>
                <a:lnTo>
                  <a:pt x="226967" y="0"/>
                </a:lnTo>
                <a:lnTo>
                  <a:pt x="226967" y="19042"/>
                </a:lnTo>
                <a:lnTo>
                  <a:pt x="0" y="19042"/>
                </a:lnTo>
                <a:lnTo>
                  <a:pt x="0" y="0"/>
                </a:lnTo>
                <a:close/>
              </a:path>
            </a:pathLst>
          </a:custGeom>
          <a:solidFill>
            <a:srgbClr val="000000"/>
          </a:solidFill>
        </p:spPr>
        <p:txBody>
          <a:bodyPr wrap="square" lIns="0" tIns="0" rIns="0" bIns="0" rtlCol="0"/>
          <a:lstStyle/>
          <a:p>
            <a:endParaRPr/>
          </a:p>
        </p:txBody>
      </p:sp>
      <p:sp>
        <p:nvSpPr>
          <p:cNvPr id="82" name="object 82"/>
          <p:cNvSpPr/>
          <p:nvPr/>
        </p:nvSpPr>
        <p:spPr>
          <a:xfrm>
            <a:off x="3816909" y="4527343"/>
            <a:ext cx="831850" cy="168275"/>
          </a:xfrm>
          <a:custGeom>
            <a:avLst/>
            <a:gdLst/>
            <a:ahLst/>
            <a:cxnLst/>
            <a:rect l="l" t="t" r="r" b="b"/>
            <a:pathLst>
              <a:path w="831850" h="168275">
                <a:moveTo>
                  <a:pt x="0" y="168209"/>
                </a:moveTo>
                <a:lnTo>
                  <a:pt x="831687" y="168209"/>
                </a:lnTo>
                <a:lnTo>
                  <a:pt x="831687" y="0"/>
                </a:lnTo>
                <a:lnTo>
                  <a:pt x="0" y="0"/>
                </a:lnTo>
                <a:lnTo>
                  <a:pt x="0" y="168209"/>
                </a:lnTo>
                <a:close/>
              </a:path>
            </a:pathLst>
          </a:custGeom>
          <a:ln w="19042">
            <a:solidFill>
              <a:srgbClr val="000000"/>
            </a:solidFill>
          </a:ln>
        </p:spPr>
        <p:txBody>
          <a:bodyPr wrap="square" lIns="0" tIns="0" rIns="0" bIns="0" rtlCol="0"/>
          <a:lstStyle/>
          <a:p>
            <a:endParaRPr/>
          </a:p>
        </p:txBody>
      </p:sp>
      <p:sp>
        <p:nvSpPr>
          <p:cNvPr id="83" name="object 83"/>
          <p:cNvSpPr/>
          <p:nvPr/>
        </p:nvSpPr>
        <p:spPr>
          <a:xfrm>
            <a:off x="3666125" y="4598753"/>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84" name="object 84"/>
          <p:cNvSpPr/>
          <p:nvPr/>
        </p:nvSpPr>
        <p:spPr>
          <a:xfrm>
            <a:off x="1975766" y="4006848"/>
            <a:ext cx="0" cy="111125"/>
          </a:xfrm>
          <a:custGeom>
            <a:avLst/>
            <a:gdLst/>
            <a:ahLst/>
            <a:cxnLst/>
            <a:rect l="l" t="t" r="r" b="b"/>
            <a:pathLst>
              <a:path h="111125">
                <a:moveTo>
                  <a:pt x="0" y="111081"/>
                </a:moveTo>
                <a:lnTo>
                  <a:pt x="0" y="0"/>
                </a:lnTo>
              </a:path>
            </a:pathLst>
          </a:custGeom>
          <a:ln w="9523">
            <a:solidFill>
              <a:srgbClr val="000000"/>
            </a:solidFill>
          </a:ln>
        </p:spPr>
        <p:txBody>
          <a:bodyPr wrap="square" lIns="0" tIns="0" rIns="0" bIns="0" rtlCol="0"/>
          <a:lstStyle/>
          <a:p>
            <a:endParaRPr/>
          </a:p>
        </p:txBody>
      </p:sp>
      <p:sp>
        <p:nvSpPr>
          <p:cNvPr id="85" name="object 85"/>
          <p:cNvSpPr/>
          <p:nvPr/>
        </p:nvSpPr>
        <p:spPr>
          <a:xfrm>
            <a:off x="1453580" y="4117929"/>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86" name="object 86"/>
          <p:cNvSpPr/>
          <p:nvPr/>
        </p:nvSpPr>
        <p:spPr>
          <a:xfrm>
            <a:off x="2526521" y="4130624"/>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87" name="object 87"/>
          <p:cNvSpPr/>
          <p:nvPr/>
        </p:nvSpPr>
        <p:spPr>
          <a:xfrm>
            <a:off x="3816909" y="4814568"/>
            <a:ext cx="831850" cy="168275"/>
          </a:xfrm>
          <a:custGeom>
            <a:avLst/>
            <a:gdLst/>
            <a:ahLst/>
            <a:cxnLst/>
            <a:rect l="l" t="t" r="r" b="b"/>
            <a:pathLst>
              <a:path w="831850" h="168275">
                <a:moveTo>
                  <a:pt x="0" y="168209"/>
                </a:moveTo>
                <a:lnTo>
                  <a:pt x="831687" y="168209"/>
                </a:lnTo>
                <a:lnTo>
                  <a:pt x="831687" y="0"/>
                </a:lnTo>
                <a:lnTo>
                  <a:pt x="0" y="0"/>
                </a:lnTo>
                <a:lnTo>
                  <a:pt x="0" y="168209"/>
                </a:lnTo>
                <a:close/>
              </a:path>
            </a:pathLst>
          </a:custGeom>
          <a:ln w="19042">
            <a:solidFill>
              <a:srgbClr val="000000"/>
            </a:solidFill>
          </a:ln>
        </p:spPr>
        <p:txBody>
          <a:bodyPr wrap="square" lIns="0" tIns="0" rIns="0" bIns="0" rtlCol="0"/>
          <a:lstStyle/>
          <a:p>
            <a:endParaRPr/>
          </a:p>
        </p:txBody>
      </p:sp>
      <p:sp>
        <p:nvSpPr>
          <p:cNvPr id="88" name="object 88"/>
          <p:cNvSpPr/>
          <p:nvPr/>
        </p:nvSpPr>
        <p:spPr>
          <a:xfrm>
            <a:off x="3666125" y="492247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89" name="object 89"/>
          <p:cNvSpPr/>
          <p:nvPr/>
        </p:nvSpPr>
        <p:spPr>
          <a:xfrm>
            <a:off x="1418662" y="2724651"/>
            <a:ext cx="6536055" cy="0"/>
          </a:xfrm>
          <a:custGeom>
            <a:avLst/>
            <a:gdLst/>
            <a:ahLst/>
            <a:cxnLst/>
            <a:rect l="l" t="t" r="r" b="b"/>
            <a:pathLst>
              <a:path w="6536055">
                <a:moveTo>
                  <a:pt x="0" y="0"/>
                </a:moveTo>
                <a:lnTo>
                  <a:pt x="6536055" y="0"/>
                </a:lnTo>
              </a:path>
            </a:pathLst>
          </a:custGeom>
          <a:ln w="19042">
            <a:solidFill>
              <a:srgbClr val="000000"/>
            </a:solidFill>
          </a:ln>
        </p:spPr>
        <p:txBody>
          <a:bodyPr wrap="square" lIns="0" tIns="0" rIns="0" bIns="0" rtlCol="0"/>
          <a:lstStyle/>
          <a:p>
            <a:endParaRPr/>
          </a:p>
        </p:txBody>
      </p:sp>
      <p:sp>
        <p:nvSpPr>
          <p:cNvPr id="90" name="object 90"/>
          <p:cNvSpPr/>
          <p:nvPr/>
        </p:nvSpPr>
        <p:spPr>
          <a:xfrm>
            <a:off x="4123235" y="1228225"/>
            <a:ext cx="1295400" cy="549275"/>
          </a:xfrm>
          <a:custGeom>
            <a:avLst/>
            <a:gdLst/>
            <a:ahLst/>
            <a:cxnLst/>
            <a:rect l="l" t="t" r="r" b="b"/>
            <a:pathLst>
              <a:path w="1295400" h="549275">
                <a:moveTo>
                  <a:pt x="0" y="0"/>
                </a:moveTo>
                <a:lnTo>
                  <a:pt x="1295148" y="0"/>
                </a:lnTo>
                <a:lnTo>
                  <a:pt x="1295148" y="549059"/>
                </a:lnTo>
                <a:lnTo>
                  <a:pt x="0" y="549059"/>
                </a:lnTo>
                <a:lnTo>
                  <a:pt x="0" y="0"/>
                </a:lnTo>
                <a:close/>
              </a:path>
            </a:pathLst>
          </a:custGeom>
          <a:solidFill>
            <a:srgbClr val="003366"/>
          </a:solidFill>
        </p:spPr>
        <p:txBody>
          <a:bodyPr wrap="square" lIns="0" tIns="0" rIns="0" bIns="0" rtlCol="0"/>
          <a:lstStyle/>
          <a:p>
            <a:endParaRPr/>
          </a:p>
        </p:txBody>
      </p:sp>
      <p:sp>
        <p:nvSpPr>
          <p:cNvPr id="91" name="object 91"/>
          <p:cNvSpPr/>
          <p:nvPr/>
        </p:nvSpPr>
        <p:spPr>
          <a:xfrm>
            <a:off x="4123237" y="1228225"/>
            <a:ext cx="1295400" cy="549275"/>
          </a:xfrm>
          <a:custGeom>
            <a:avLst/>
            <a:gdLst/>
            <a:ahLst/>
            <a:cxnLst/>
            <a:rect l="l" t="t" r="r" b="b"/>
            <a:pathLst>
              <a:path w="1295400" h="549275">
                <a:moveTo>
                  <a:pt x="0" y="549059"/>
                </a:moveTo>
                <a:lnTo>
                  <a:pt x="1295148" y="549059"/>
                </a:lnTo>
                <a:lnTo>
                  <a:pt x="1295148" y="0"/>
                </a:lnTo>
                <a:lnTo>
                  <a:pt x="0" y="0"/>
                </a:lnTo>
                <a:lnTo>
                  <a:pt x="0" y="549059"/>
                </a:lnTo>
                <a:close/>
              </a:path>
            </a:pathLst>
          </a:custGeom>
          <a:ln w="19043">
            <a:solidFill>
              <a:srgbClr val="000000"/>
            </a:solidFill>
          </a:ln>
        </p:spPr>
        <p:txBody>
          <a:bodyPr wrap="square" lIns="0" tIns="0" rIns="0" bIns="0" rtlCol="0"/>
          <a:lstStyle/>
          <a:p>
            <a:endParaRPr/>
          </a:p>
        </p:txBody>
      </p:sp>
      <p:sp>
        <p:nvSpPr>
          <p:cNvPr id="92" name="object 92"/>
          <p:cNvSpPr txBox="1"/>
          <p:nvPr/>
        </p:nvSpPr>
        <p:spPr>
          <a:xfrm>
            <a:off x="4270524" y="1270372"/>
            <a:ext cx="1002030" cy="452755"/>
          </a:xfrm>
          <a:prstGeom prst="rect">
            <a:avLst/>
          </a:prstGeom>
        </p:spPr>
        <p:txBody>
          <a:bodyPr vert="horz" wrap="square" lIns="0" tIns="12700" rIns="0" bIns="0" rtlCol="0">
            <a:spAutoFit/>
          </a:bodyPr>
          <a:lstStyle/>
          <a:p>
            <a:pPr marL="12700" marR="5080" indent="176530">
              <a:lnSpc>
                <a:spcPct val="100000"/>
              </a:lnSpc>
              <a:spcBef>
                <a:spcPts val="100"/>
              </a:spcBef>
            </a:pPr>
            <a:r>
              <a:rPr sz="1400" spc="-10" dirty="0">
                <a:solidFill>
                  <a:srgbClr val="FFFFFF"/>
                </a:solidFill>
                <a:latin typeface="Arial"/>
                <a:cs typeface="Arial"/>
              </a:rPr>
              <a:t>Incident  C</a:t>
            </a:r>
            <a:r>
              <a:rPr sz="1400" spc="-5" dirty="0">
                <a:solidFill>
                  <a:srgbClr val="FFFFFF"/>
                </a:solidFill>
                <a:latin typeface="Arial"/>
                <a:cs typeface="Arial"/>
              </a:rPr>
              <a:t>o</a:t>
            </a:r>
            <a:r>
              <a:rPr sz="1400" spc="-10" dirty="0">
                <a:solidFill>
                  <a:srgbClr val="FFFFFF"/>
                </a:solidFill>
                <a:latin typeface="Arial"/>
                <a:cs typeface="Arial"/>
              </a:rPr>
              <a:t>mm</a:t>
            </a:r>
            <a:r>
              <a:rPr sz="1400" spc="-5" dirty="0">
                <a:solidFill>
                  <a:srgbClr val="FFFFFF"/>
                </a:solidFill>
                <a:latin typeface="Arial"/>
                <a:cs typeface="Arial"/>
              </a:rPr>
              <a:t>a</a:t>
            </a:r>
            <a:r>
              <a:rPr sz="1400" spc="-15" dirty="0">
                <a:solidFill>
                  <a:srgbClr val="FFFFFF"/>
                </a:solidFill>
                <a:latin typeface="Arial"/>
                <a:cs typeface="Arial"/>
              </a:rPr>
              <a:t>n</a:t>
            </a:r>
            <a:r>
              <a:rPr sz="1400" dirty="0">
                <a:solidFill>
                  <a:srgbClr val="FFFFFF"/>
                </a:solidFill>
                <a:latin typeface="Arial"/>
                <a:cs typeface="Arial"/>
              </a:rPr>
              <a:t>der</a:t>
            </a:r>
            <a:endParaRPr sz="1400">
              <a:latin typeface="Arial"/>
              <a:cs typeface="Arial"/>
            </a:endParaRPr>
          </a:p>
        </p:txBody>
      </p:sp>
      <p:sp>
        <p:nvSpPr>
          <p:cNvPr id="93" name="object 93"/>
          <p:cNvSpPr/>
          <p:nvPr/>
        </p:nvSpPr>
        <p:spPr>
          <a:xfrm>
            <a:off x="918695" y="2835733"/>
            <a:ext cx="1057275" cy="335280"/>
          </a:xfrm>
          <a:custGeom>
            <a:avLst/>
            <a:gdLst/>
            <a:ahLst/>
            <a:cxnLst/>
            <a:rect l="l" t="t" r="r" b="b"/>
            <a:pathLst>
              <a:path w="1057275" h="335280">
                <a:moveTo>
                  <a:pt x="0" y="0"/>
                </a:moveTo>
                <a:lnTo>
                  <a:pt x="1057071" y="0"/>
                </a:lnTo>
                <a:lnTo>
                  <a:pt x="1057071" y="334831"/>
                </a:lnTo>
                <a:lnTo>
                  <a:pt x="0" y="334831"/>
                </a:lnTo>
                <a:lnTo>
                  <a:pt x="0" y="0"/>
                </a:lnTo>
                <a:close/>
              </a:path>
            </a:pathLst>
          </a:custGeom>
          <a:solidFill>
            <a:srgbClr val="003366"/>
          </a:solidFill>
        </p:spPr>
        <p:txBody>
          <a:bodyPr wrap="square" lIns="0" tIns="0" rIns="0" bIns="0" rtlCol="0"/>
          <a:lstStyle/>
          <a:p>
            <a:endParaRPr/>
          </a:p>
        </p:txBody>
      </p:sp>
      <p:sp>
        <p:nvSpPr>
          <p:cNvPr id="94" name="object 94"/>
          <p:cNvSpPr/>
          <p:nvPr/>
        </p:nvSpPr>
        <p:spPr>
          <a:xfrm>
            <a:off x="918696"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95" name="object 95"/>
          <p:cNvSpPr txBox="1"/>
          <p:nvPr/>
        </p:nvSpPr>
        <p:spPr>
          <a:xfrm>
            <a:off x="1000657" y="2876037"/>
            <a:ext cx="893444"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O</a:t>
            </a:r>
            <a:r>
              <a:rPr sz="1400" spc="-5" dirty="0">
                <a:solidFill>
                  <a:srgbClr val="FFFFFF"/>
                </a:solidFill>
                <a:latin typeface="Arial"/>
                <a:cs typeface="Arial"/>
              </a:rPr>
              <a:t>p</a:t>
            </a:r>
            <a:r>
              <a:rPr sz="1400" spc="-15" dirty="0">
                <a:solidFill>
                  <a:srgbClr val="FFFFFF"/>
                </a:solidFill>
                <a:latin typeface="Arial"/>
                <a:cs typeface="Arial"/>
              </a:rPr>
              <a:t>e</a:t>
            </a:r>
            <a:r>
              <a:rPr sz="1400" dirty="0">
                <a:solidFill>
                  <a:srgbClr val="FFFFFF"/>
                </a:solidFill>
                <a:latin typeface="Arial"/>
                <a:cs typeface="Arial"/>
              </a:rPr>
              <a:t>r</a:t>
            </a:r>
            <a:r>
              <a:rPr sz="1400" spc="-15" dirty="0">
                <a:solidFill>
                  <a:srgbClr val="FFFFFF"/>
                </a:solidFill>
                <a:latin typeface="Arial"/>
                <a:cs typeface="Arial"/>
              </a:rPr>
              <a:t>a</a:t>
            </a:r>
            <a:r>
              <a:rPr sz="1400" spc="5" dirty="0">
                <a:solidFill>
                  <a:srgbClr val="FFFFFF"/>
                </a:solidFill>
                <a:latin typeface="Arial"/>
                <a:cs typeface="Arial"/>
              </a:rPr>
              <a:t>t</a:t>
            </a:r>
            <a:r>
              <a:rPr sz="1400" dirty="0">
                <a:solidFill>
                  <a:srgbClr val="FFFFFF"/>
                </a:solidFill>
                <a:latin typeface="Arial"/>
                <a:cs typeface="Arial"/>
              </a:rPr>
              <a:t>i</a:t>
            </a:r>
            <a:r>
              <a:rPr sz="1400" spc="-15" dirty="0">
                <a:solidFill>
                  <a:srgbClr val="FFFFFF"/>
                </a:solidFill>
                <a:latin typeface="Arial"/>
                <a:cs typeface="Arial"/>
              </a:rPr>
              <a:t>o</a:t>
            </a:r>
            <a:r>
              <a:rPr sz="1400" spc="-5" dirty="0">
                <a:solidFill>
                  <a:srgbClr val="FFFFFF"/>
                </a:solidFill>
                <a:latin typeface="Arial"/>
                <a:cs typeface="Arial"/>
              </a:rPr>
              <a:t>n</a:t>
            </a:r>
            <a:r>
              <a:rPr sz="1400" dirty="0">
                <a:solidFill>
                  <a:srgbClr val="FFFFFF"/>
                </a:solidFill>
                <a:latin typeface="Arial"/>
                <a:cs typeface="Arial"/>
              </a:rPr>
              <a:t>s</a:t>
            </a:r>
            <a:endParaRPr sz="1400">
              <a:latin typeface="Arial"/>
              <a:cs typeface="Arial"/>
            </a:endParaRPr>
          </a:p>
        </p:txBody>
      </p:sp>
      <p:sp>
        <p:nvSpPr>
          <p:cNvPr id="96" name="object 96"/>
          <p:cNvSpPr/>
          <p:nvPr/>
        </p:nvSpPr>
        <p:spPr>
          <a:xfrm>
            <a:off x="3107434" y="2835733"/>
            <a:ext cx="1057275" cy="335280"/>
          </a:xfrm>
          <a:custGeom>
            <a:avLst/>
            <a:gdLst/>
            <a:ahLst/>
            <a:cxnLst/>
            <a:rect l="l" t="t" r="r" b="b"/>
            <a:pathLst>
              <a:path w="1057275" h="335280">
                <a:moveTo>
                  <a:pt x="0" y="0"/>
                </a:moveTo>
                <a:lnTo>
                  <a:pt x="1057069" y="0"/>
                </a:lnTo>
                <a:lnTo>
                  <a:pt x="1057069" y="334831"/>
                </a:lnTo>
                <a:lnTo>
                  <a:pt x="0" y="334831"/>
                </a:lnTo>
                <a:lnTo>
                  <a:pt x="0" y="0"/>
                </a:lnTo>
                <a:close/>
              </a:path>
            </a:pathLst>
          </a:custGeom>
          <a:solidFill>
            <a:srgbClr val="003366"/>
          </a:solidFill>
        </p:spPr>
        <p:txBody>
          <a:bodyPr wrap="square" lIns="0" tIns="0" rIns="0" bIns="0" rtlCol="0"/>
          <a:lstStyle/>
          <a:p>
            <a:endParaRPr/>
          </a:p>
        </p:txBody>
      </p:sp>
      <p:sp>
        <p:nvSpPr>
          <p:cNvPr id="97" name="object 97"/>
          <p:cNvSpPr/>
          <p:nvPr/>
        </p:nvSpPr>
        <p:spPr>
          <a:xfrm>
            <a:off x="3107434"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98" name="object 98"/>
          <p:cNvSpPr txBox="1"/>
          <p:nvPr/>
        </p:nvSpPr>
        <p:spPr>
          <a:xfrm>
            <a:off x="3277069" y="2876037"/>
            <a:ext cx="71755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Planning</a:t>
            </a:r>
            <a:endParaRPr sz="1400">
              <a:latin typeface="Arial"/>
              <a:cs typeface="Arial"/>
            </a:endParaRPr>
          </a:p>
        </p:txBody>
      </p:sp>
      <p:sp>
        <p:nvSpPr>
          <p:cNvPr id="99" name="object 99"/>
          <p:cNvSpPr/>
          <p:nvPr/>
        </p:nvSpPr>
        <p:spPr>
          <a:xfrm>
            <a:off x="5297758" y="2835733"/>
            <a:ext cx="1057275" cy="335280"/>
          </a:xfrm>
          <a:custGeom>
            <a:avLst/>
            <a:gdLst/>
            <a:ahLst/>
            <a:cxnLst/>
            <a:rect l="l" t="t" r="r" b="b"/>
            <a:pathLst>
              <a:path w="1057275" h="335280">
                <a:moveTo>
                  <a:pt x="0" y="0"/>
                </a:moveTo>
                <a:lnTo>
                  <a:pt x="1057069" y="0"/>
                </a:lnTo>
                <a:lnTo>
                  <a:pt x="1057069" y="334831"/>
                </a:lnTo>
                <a:lnTo>
                  <a:pt x="0" y="334831"/>
                </a:lnTo>
                <a:lnTo>
                  <a:pt x="0" y="0"/>
                </a:lnTo>
                <a:close/>
              </a:path>
            </a:pathLst>
          </a:custGeom>
          <a:solidFill>
            <a:srgbClr val="003366"/>
          </a:solidFill>
        </p:spPr>
        <p:txBody>
          <a:bodyPr wrap="square" lIns="0" tIns="0" rIns="0" bIns="0" rtlCol="0"/>
          <a:lstStyle/>
          <a:p>
            <a:endParaRPr/>
          </a:p>
        </p:txBody>
      </p:sp>
      <p:sp>
        <p:nvSpPr>
          <p:cNvPr id="100" name="object 100"/>
          <p:cNvSpPr/>
          <p:nvPr/>
        </p:nvSpPr>
        <p:spPr>
          <a:xfrm>
            <a:off x="5297759" y="2835733"/>
            <a:ext cx="1057275" cy="335280"/>
          </a:xfrm>
          <a:custGeom>
            <a:avLst/>
            <a:gdLst/>
            <a:ahLst/>
            <a:cxnLst/>
            <a:rect l="l" t="t" r="r" b="b"/>
            <a:pathLst>
              <a:path w="1057275" h="335280">
                <a:moveTo>
                  <a:pt x="0" y="334831"/>
                </a:moveTo>
                <a:lnTo>
                  <a:pt x="1057069" y="334831"/>
                </a:lnTo>
                <a:lnTo>
                  <a:pt x="1057069" y="0"/>
                </a:lnTo>
                <a:lnTo>
                  <a:pt x="0" y="0"/>
                </a:lnTo>
                <a:lnTo>
                  <a:pt x="0" y="334831"/>
                </a:lnTo>
                <a:close/>
              </a:path>
            </a:pathLst>
          </a:custGeom>
          <a:ln w="19042">
            <a:solidFill>
              <a:srgbClr val="000000"/>
            </a:solidFill>
          </a:ln>
        </p:spPr>
        <p:txBody>
          <a:bodyPr wrap="square" lIns="0" tIns="0" rIns="0" bIns="0" rtlCol="0"/>
          <a:lstStyle/>
          <a:p>
            <a:endParaRPr/>
          </a:p>
        </p:txBody>
      </p:sp>
      <p:sp>
        <p:nvSpPr>
          <p:cNvPr id="101" name="object 101"/>
          <p:cNvSpPr txBox="1"/>
          <p:nvPr/>
        </p:nvSpPr>
        <p:spPr>
          <a:xfrm>
            <a:off x="5468156" y="2876037"/>
            <a:ext cx="716915"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Logistics</a:t>
            </a:r>
            <a:endParaRPr sz="1400">
              <a:latin typeface="Arial"/>
              <a:cs typeface="Arial"/>
            </a:endParaRPr>
          </a:p>
        </p:txBody>
      </p:sp>
      <p:sp>
        <p:nvSpPr>
          <p:cNvPr id="102" name="object 102"/>
          <p:cNvSpPr/>
          <p:nvPr/>
        </p:nvSpPr>
        <p:spPr>
          <a:xfrm>
            <a:off x="7335712" y="2859536"/>
            <a:ext cx="1282700" cy="382905"/>
          </a:xfrm>
          <a:custGeom>
            <a:avLst/>
            <a:gdLst/>
            <a:ahLst/>
            <a:cxnLst/>
            <a:rect l="l" t="t" r="r" b="b"/>
            <a:pathLst>
              <a:path w="1282700" h="382905">
                <a:moveTo>
                  <a:pt x="0" y="0"/>
                </a:moveTo>
                <a:lnTo>
                  <a:pt x="1282449" y="0"/>
                </a:lnTo>
                <a:lnTo>
                  <a:pt x="1282449" y="382436"/>
                </a:lnTo>
                <a:lnTo>
                  <a:pt x="0" y="382436"/>
                </a:lnTo>
                <a:lnTo>
                  <a:pt x="0" y="0"/>
                </a:lnTo>
                <a:close/>
              </a:path>
            </a:pathLst>
          </a:custGeom>
          <a:solidFill>
            <a:srgbClr val="003366"/>
          </a:solidFill>
        </p:spPr>
        <p:txBody>
          <a:bodyPr wrap="square" lIns="0" tIns="0" rIns="0" bIns="0" rtlCol="0"/>
          <a:lstStyle/>
          <a:p>
            <a:endParaRPr/>
          </a:p>
        </p:txBody>
      </p:sp>
      <p:sp>
        <p:nvSpPr>
          <p:cNvPr id="103" name="object 103"/>
          <p:cNvSpPr/>
          <p:nvPr/>
        </p:nvSpPr>
        <p:spPr>
          <a:xfrm>
            <a:off x="7335713" y="2859536"/>
            <a:ext cx="1282700" cy="382905"/>
          </a:xfrm>
          <a:custGeom>
            <a:avLst/>
            <a:gdLst/>
            <a:ahLst/>
            <a:cxnLst/>
            <a:rect l="l" t="t" r="r" b="b"/>
            <a:pathLst>
              <a:path w="1282700" h="382905">
                <a:moveTo>
                  <a:pt x="0" y="382437"/>
                </a:moveTo>
                <a:lnTo>
                  <a:pt x="1282451" y="382437"/>
                </a:lnTo>
                <a:lnTo>
                  <a:pt x="1282451" y="0"/>
                </a:lnTo>
                <a:lnTo>
                  <a:pt x="0" y="0"/>
                </a:lnTo>
                <a:lnTo>
                  <a:pt x="0" y="382437"/>
                </a:lnTo>
                <a:close/>
              </a:path>
            </a:pathLst>
          </a:custGeom>
          <a:ln w="19042">
            <a:solidFill>
              <a:srgbClr val="000000"/>
            </a:solidFill>
          </a:ln>
        </p:spPr>
        <p:txBody>
          <a:bodyPr wrap="square" lIns="0" tIns="0" rIns="0" bIns="0" rtlCol="0"/>
          <a:lstStyle/>
          <a:p>
            <a:endParaRPr/>
          </a:p>
        </p:txBody>
      </p:sp>
      <p:sp>
        <p:nvSpPr>
          <p:cNvPr id="104" name="object 104"/>
          <p:cNvSpPr txBox="1"/>
          <p:nvPr/>
        </p:nvSpPr>
        <p:spPr>
          <a:xfrm>
            <a:off x="7648577" y="2819670"/>
            <a:ext cx="657860" cy="451484"/>
          </a:xfrm>
          <a:prstGeom prst="rect">
            <a:avLst/>
          </a:prstGeom>
        </p:spPr>
        <p:txBody>
          <a:bodyPr vert="horz" wrap="square" lIns="0" tIns="20955" rIns="0" bIns="0" rtlCol="0">
            <a:spAutoFit/>
          </a:bodyPr>
          <a:lstStyle/>
          <a:p>
            <a:pPr marL="76200" marR="5080" indent="-64135">
              <a:lnSpc>
                <a:spcPts val="1670"/>
              </a:lnSpc>
              <a:spcBef>
                <a:spcPts val="165"/>
              </a:spcBef>
            </a:pPr>
            <a:r>
              <a:rPr sz="1400" spc="-10" dirty="0">
                <a:solidFill>
                  <a:srgbClr val="FFFFFF"/>
                </a:solidFill>
                <a:latin typeface="Arial"/>
                <a:cs typeface="Arial"/>
              </a:rPr>
              <a:t>F</a:t>
            </a:r>
            <a:r>
              <a:rPr sz="1400" dirty="0">
                <a:solidFill>
                  <a:srgbClr val="FFFFFF"/>
                </a:solidFill>
                <a:latin typeface="Arial"/>
                <a:cs typeface="Arial"/>
              </a:rPr>
              <a:t>i</a:t>
            </a:r>
            <a:r>
              <a:rPr sz="1400" spc="-5" dirty="0">
                <a:solidFill>
                  <a:srgbClr val="FFFFFF"/>
                </a:solidFill>
                <a:latin typeface="Arial"/>
                <a:cs typeface="Arial"/>
              </a:rPr>
              <a:t>n</a:t>
            </a:r>
            <a:r>
              <a:rPr sz="1400" dirty="0">
                <a:solidFill>
                  <a:srgbClr val="FFFFFF"/>
                </a:solidFill>
                <a:latin typeface="Arial"/>
                <a:cs typeface="Arial"/>
              </a:rPr>
              <a:t>a</a:t>
            </a:r>
            <a:r>
              <a:rPr sz="1400" spc="-15" dirty="0">
                <a:solidFill>
                  <a:srgbClr val="FFFFFF"/>
                </a:solidFill>
                <a:latin typeface="Arial"/>
                <a:cs typeface="Arial"/>
              </a:rPr>
              <a:t>n</a:t>
            </a:r>
            <a:r>
              <a:rPr sz="1400" spc="5" dirty="0">
                <a:solidFill>
                  <a:srgbClr val="FFFFFF"/>
                </a:solidFill>
                <a:latin typeface="Arial"/>
                <a:cs typeface="Arial"/>
              </a:rPr>
              <a:t>c</a:t>
            </a:r>
            <a:r>
              <a:rPr sz="1400" dirty="0">
                <a:solidFill>
                  <a:srgbClr val="FFFFFF"/>
                </a:solidFill>
                <a:latin typeface="Arial"/>
                <a:cs typeface="Arial"/>
              </a:rPr>
              <a:t>e  </a:t>
            </a:r>
            <a:r>
              <a:rPr sz="1400" spc="-5" dirty="0">
                <a:solidFill>
                  <a:srgbClr val="FFFFFF"/>
                </a:solidFill>
                <a:latin typeface="Arial"/>
                <a:cs typeface="Arial"/>
              </a:rPr>
              <a:t>Admin</a:t>
            </a:r>
            <a:endParaRPr sz="1400">
              <a:latin typeface="Arial"/>
              <a:cs typeface="Arial"/>
            </a:endParaRPr>
          </a:p>
        </p:txBody>
      </p:sp>
      <p:sp>
        <p:nvSpPr>
          <p:cNvPr id="105" name="object 105"/>
          <p:cNvSpPr/>
          <p:nvPr/>
        </p:nvSpPr>
        <p:spPr>
          <a:xfrm>
            <a:off x="4769224" y="1777286"/>
            <a:ext cx="0" cy="947419"/>
          </a:xfrm>
          <a:custGeom>
            <a:avLst/>
            <a:gdLst/>
            <a:ahLst/>
            <a:cxnLst/>
            <a:rect l="l" t="t" r="r" b="b"/>
            <a:pathLst>
              <a:path h="947419">
                <a:moveTo>
                  <a:pt x="0" y="0"/>
                </a:moveTo>
                <a:lnTo>
                  <a:pt x="0" y="947365"/>
                </a:lnTo>
              </a:path>
            </a:pathLst>
          </a:custGeom>
          <a:ln w="19046">
            <a:solidFill>
              <a:srgbClr val="000000"/>
            </a:solidFill>
          </a:ln>
        </p:spPr>
        <p:txBody>
          <a:bodyPr wrap="square" lIns="0" tIns="0" rIns="0" bIns="0" rtlCol="0"/>
          <a:lstStyle/>
          <a:p>
            <a:endParaRPr/>
          </a:p>
        </p:txBody>
      </p:sp>
      <p:sp>
        <p:nvSpPr>
          <p:cNvPr id="106" name="object 106"/>
          <p:cNvSpPr/>
          <p:nvPr/>
        </p:nvSpPr>
        <p:spPr>
          <a:xfrm>
            <a:off x="4769224" y="2115290"/>
            <a:ext cx="301625" cy="19050"/>
          </a:xfrm>
          <a:custGeom>
            <a:avLst/>
            <a:gdLst/>
            <a:ahLst/>
            <a:cxnLst/>
            <a:rect l="l" t="t" r="r" b="b"/>
            <a:pathLst>
              <a:path w="301625" h="19050">
                <a:moveTo>
                  <a:pt x="0" y="0"/>
                </a:moveTo>
                <a:lnTo>
                  <a:pt x="301566" y="0"/>
                </a:lnTo>
                <a:lnTo>
                  <a:pt x="301566" y="19042"/>
                </a:lnTo>
                <a:lnTo>
                  <a:pt x="0" y="19042"/>
                </a:lnTo>
                <a:lnTo>
                  <a:pt x="0" y="0"/>
                </a:lnTo>
                <a:close/>
              </a:path>
            </a:pathLst>
          </a:custGeom>
          <a:solidFill>
            <a:srgbClr val="000000"/>
          </a:solidFill>
        </p:spPr>
        <p:txBody>
          <a:bodyPr wrap="square" lIns="0" tIns="0" rIns="0" bIns="0" rtlCol="0"/>
          <a:lstStyle/>
          <a:p>
            <a:endParaRPr/>
          </a:p>
        </p:txBody>
      </p:sp>
      <p:sp>
        <p:nvSpPr>
          <p:cNvPr id="107" name="object 107"/>
          <p:cNvSpPr/>
          <p:nvPr/>
        </p:nvSpPr>
        <p:spPr>
          <a:xfrm>
            <a:off x="1415487"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08" name="object 108"/>
          <p:cNvSpPr/>
          <p:nvPr/>
        </p:nvSpPr>
        <p:spPr>
          <a:xfrm>
            <a:off x="3635969"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09" name="object 109"/>
          <p:cNvSpPr/>
          <p:nvPr/>
        </p:nvSpPr>
        <p:spPr>
          <a:xfrm>
            <a:off x="5826293" y="2724651"/>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10" name="object 110"/>
          <p:cNvSpPr/>
          <p:nvPr/>
        </p:nvSpPr>
        <p:spPr>
          <a:xfrm>
            <a:off x="7942020" y="2724651"/>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111" name="object 111"/>
          <p:cNvSpPr/>
          <p:nvPr/>
        </p:nvSpPr>
        <p:spPr>
          <a:xfrm>
            <a:off x="4466070" y="2308890"/>
            <a:ext cx="303530" cy="19050"/>
          </a:xfrm>
          <a:custGeom>
            <a:avLst/>
            <a:gdLst/>
            <a:ahLst/>
            <a:cxnLst/>
            <a:rect l="l" t="t" r="r" b="b"/>
            <a:pathLst>
              <a:path w="303529" h="19050">
                <a:moveTo>
                  <a:pt x="0" y="0"/>
                </a:moveTo>
                <a:lnTo>
                  <a:pt x="303153" y="0"/>
                </a:lnTo>
                <a:lnTo>
                  <a:pt x="303153" y="19042"/>
                </a:lnTo>
                <a:lnTo>
                  <a:pt x="0" y="19042"/>
                </a:lnTo>
                <a:lnTo>
                  <a:pt x="0" y="0"/>
                </a:lnTo>
                <a:close/>
              </a:path>
            </a:pathLst>
          </a:custGeom>
          <a:solidFill>
            <a:srgbClr val="000000"/>
          </a:solidFill>
        </p:spPr>
        <p:txBody>
          <a:bodyPr wrap="square" lIns="0" tIns="0" rIns="0" bIns="0" rtlCol="0"/>
          <a:lstStyle/>
          <a:p>
            <a:endParaRPr/>
          </a:p>
        </p:txBody>
      </p:sp>
      <p:sp>
        <p:nvSpPr>
          <p:cNvPr id="112" name="object 112"/>
          <p:cNvSpPr/>
          <p:nvPr/>
        </p:nvSpPr>
        <p:spPr>
          <a:xfrm>
            <a:off x="3209015" y="2189873"/>
            <a:ext cx="1257300" cy="323850"/>
          </a:xfrm>
          <a:custGeom>
            <a:avLst/>
            <a:gdLst/>
            <a:ahLst/>
            <a:cxnLst/>
            <a:rect l="l" t="t" r="r" b="b"/>
            <a:pathLst>
              <a:path w="1257300" h="323850">
                <a:moveTo>
                  <a:pt x="0" y="0"/>
                </a:moveTo>
                <a:lnTo>
                  <a:pt x="1257054" y="0"/>
                </a:lnTo>
                <a:lnTo>
                  <a:pt x="1257054" y="323724"/>
                </a:lnTo>
                <a:lnTo>
                  <a:pt x="0" y="323724"/>
                </a:lnTo>
                <a:lnTo>
                  <a:pt x="0" y="0"/>
                </a:lnTo>
                <a:close/>
              </a:path>
            </a:pathLst>
          </a:custGeom>
          <a:solidFill>
            <a:srgbClr val="003366"/>
          </a:solidFill>
        </p:spPr>
        <p:txBody>
          <a:bodyPr wrap="square" lIns="0" tIns="0" rIns="0" bIns="0" rtlCol="0"/>
          <a:lstStyle/>
          <a:p>
            <a:endParaRPr/>
          </a:p>
        </p:txBody>
      </p:sp>
      <p:sp>
        <p:nvSpPr>
          <p:cNvPr id="113" name="object 113"/>
          <p:cNvSpPr/>
          <p:nvPr/>
        </p:nvSpPr>
        <p:spPr>
          <a:xfrm>
            <a:off x="3209015" y="2189874"/>
            <a:ext cx="1257300" cy="323850"/>
          </a:xfrm>
          <a:custGeom>
            <a:avLst/>
            <a:gdLst/>
            <a:ahLst/>
            <a:cxnLst/>
            <a:rect l="l" t="t" r="r" b="b"/>
            <a:pathLst>
              <a:path w="1257300" h="323850">
                <a:moveTo>
                  <a:pt x="0" y="323722"/>
                </a:moveTo>
                <a:lnTo>
                  <a:pt x="1257055" y="323722"/>
                </a:lnTo>
                <a:lnTo>
                  <a:pt x="1257055" y="0"/>
                </a:lnTo>
                <a:lnTo>
                  <a:pt x="0" y="0"/>
                </a:lnTo>
                <a:lnTo>
                  <a:pt x="0" y="323722"/>
                </a:lnTo>
                <a:close/>
              </a:path>
            </a:pathLst>
          </a:custGeom>
          <a:ln w="19042">
            <a:solidFill>
              <a:srgbClr val="000000"/>
            </a:solidFill>
          </a:ln>
        </p:spPr>
        <p:txBody>
          <a:bodyPr wrap="square" lIns="0" tIns="0" rIns="0" bIns="0" rtlCol="0"/>
          <a:lstStyle/>
          <a:p>
            <a:endParaRPr/>
          </a:p>
        </p:txBody>
      </p:sp>
      <p:sp>
        <p:nvSpPr>
          <p:cNvPr id="114" name="object 114"/>
          <p:cNvSpPr txBox="1"/>
          <p:nvPr/>
        </p:nvSpPr>
        <p:spPr>
          <a:xfrm>
            <a:off x="3287736" y="2225544"/>
            <a:ext cx="1101090"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Safety</a:t>
            </a:r>
            <a:r>
              <a:rPr sz="1400" spc="-80" dirty="0">
                <a:solidFill>
                  <a:srgbClr val="FFFFFF"/>
                </a:solidFill>
                <a:latin typeface="Arial"/>
                <a:cs typeface="Arial"/>
              </a:rPr>
              <a:t> </a:t>
            </a:r>
            <a:r>
              <a:rPr sz="1400" spc="-5" dirty="0">
                <a:solidFill>
                  <a:srgbClr val="FFFFFF"/>
                </a:solidFill>
                <a:latin typeface="Arial"/>
                <a:cs typeface="Arial"/>
              </a:rPr>
              <a:t>Officer</a:t>
            </a:r>
            <a:endParaRPr sz="1400">
              <a:latin typeface="Arial"/>
              <a:cs typeface="Arial"/>
            </a:endParaRPr>
          </a:p>
        </p:txBody>
      </p:sp>
      <p:sp>
        <p:nvSpPr>
          <p:cNvPr id="115" name="object 115"/>
          <p:cNvSpPr/>
          <p:nvPr/>
        </p:nvSpPr>
        <p:spPr>
          <a:xfrm>
            <a:off x="4481942" y="1956603"/>
            <a:ext cx="303530" cy="0"/>
          </a:xfrm>
          <a:custGeom>
            <a:avLst/>
            <a:gdLst/>
            <a:ahLst/>
            <a:cxnLst/>
            <a:rect l="l" t="t" r="r" b="b"/>
            <a:pathLst>
              <a:path w="303529">
                <a:moveTo>
                  <a:pt x="0" y="0"/>
                </a:moveTo>
                <a:lnTo>
                  <a:pt x="303153" y="0"/>
                </a:lnTo>
              </a:path>
            </a:pathLst>
          </a:custGeom>
          <a:ln w="19042">
            <a:solidFill>
              <a:srgbClr val="000000"/>
            </a:solidFill>
          </a:ln>
        </p:spPr>
        <p:txBody>
          <a:bodyPr wrap="square" lIns="0" tIns="0" rIns="0" bIns="0" rtlCol="0"/>
          <a:lstStyle/>
          <a:p>
            <a:endParaRPr/>
          </a:p>
        </p:txBody>
      </p:sp>
      <p:sp>
        <p:nvSpPr>
          <p:cNvPr id="116" name="object 116"/>
          <p:cNvSpPr/>
          <p:nvPr/>
        </p:nvSpPr>
        <p:spPr>
          <a:xfrm>
            <a:off x="5070790" y="1761418"/>
            <a:ext cx="1338580" cy="622300"/>
          </a:xfrm>
          <a:custGeom>
            <a:avLst/>
            <a:gdLst/>
            <a:ahLst/>
            <a:cxnLst/>
            <a:rect l="l" t="t" r="r" b="b"/>
            <a:pathLst>
              <a:path w="1338579" h="622300">
                <a:moveTo>
                  <a:pt x="0" y="0"/>
                </a:moveTo>
                <a:lnTo>
                  <a:pt x="1338002" y="0"/>
                </a:lnTo>
                <a:lnTo>
                  <a:pt x="1338002" y="622053"/>
                </a:lnTo>
                <a:lnTo>
                  <a:pt x="0" y="622053"/>
                </a:lnTo>
                <a:lnTo>
                  <a:pt x="0" y="0"/>
                </a:lnTo>
                <a:close/>
              </a:path>
            </a:pathLst>
          </a:custGeom>
          <a:solidFill>
            <a:srgbClr val="003366"/>
          </a:solidFill>
        </p:spPr>
        <p:txBody>
          <a:bodyPr wrap="square" lIns="0" tIns="0" rIns="0" bIns="0" rtlCol="0"/>
          <a:lstStyle/>
          <a:p>
            <a:endParaRPr/>
          </a:p>
        </p:txBody>
      </p:sp>
      <p:sp>
        <p:nvSpPr>
          <p:cNvPr id="117" name="object 117"/>
          <p:cNvSpPr/>
          <p:nvPr/>
        </p:nvSpPr>
        <p:spPr>
          <a:xfrm>
            <a:off x="5070791" y="1761417"/>
            <a:ext cx="1338580" cy="622300"/>
          </a:xfrm>
          <a:custGeom>
            <a:avLst/>
            <a:gdLst/>
            <a:ahLst/>
            <a:cxnLst/>
            <a:rect l="l" t="t" r="r" b="b"/>
            <a:pathLst>
              <a:path w="1338579" h="622300">
                <a:moveTo>
                  <a:pt x="0" y="622055"/>
                </a:moveTo>
                <a:lnTo>
                  <a:pt x="1338002" y="622055"/>
                </a:lnTo>
                <a:lnTo>
                  <a:pt x="1338002" y="0"/>
                </a:lnTo>
                <a:lnTo>
                  <a:pt x="0" y="0"/>
                </a:lnTo>
                <a:lnTo>
                  <a:pt x="0" y="622055"/>
                </a:lnTo>
                <a:close/>
              </a:path>
            </a:pathLst>
          </a:custGeom>
          <a:ln w="19043">
            <a:solidFill>
              <a:srgbClr val="000000"/>
            </a:solidFill>
          </a:ln>
        </p:spPr>
        <p:txBody>
          <a:bodyPr wrap="square" lIns="0" tIns="0" rIns="0" bIns="0" rtlCol="0"/>
          <a:lstStyle/>
          <a:p>
            <a:endParaRPr/>
          </a:p>
        </p:txBody>
      </p:sp>
      <p:sp>
        <p:nvSpPr>
          <p:cNvPr id="118" name="object 118"/>
          <p:cNvSpPr txBox="1"/>
          <p:nvPr/>
        </p:nvSpPr>
        <p:spPr>
          <a:xfrm>
            <a:off x="5459013" y="1733485"/>
            <a:ext cx="511175" cy="239395"/>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P</a:t>
            </a:r>
            <a:r>
              <a:rPr sz="1400" spc="-5" dirty="0">
                <a:solidFill>
                  <a:srgbClr val="FFFFFF"/>
                </a:solidFill>
                <a:latin typeface="Arial"/>
                <a:cs typeface="Arial"/>
              </a:rPr>
              <a:t>u</a:t>
            </a:r>
            <a:r>
              <a:rPr sz="1400" dirty="0">
                <a:solidFill>
                  <a:srgbClr val="FFFFFF"/>
                </a:solidFill>
                <a:latin typeface="Arial"/>
                <a:cs typeface="Arial"/>
              </a:rPr>
              <a:t>blic</a:t>
            </a:r>
            <a:endParaRPr sz="1400">
              <a:latin typeface="Arial"/>
              <a:cs typeface="Arial"/>
            </a:endParaRPr>
          </a:p>
        </p:txBody>
      </p:sp>
      <p:sp>
        <p:nvSpPr>
          <p:cNvPr id="119" name="object 119"/>
          <p:cNvSpPr txBox="1"/>
          <p:nvPr/>
        </p:nvSpPr>
        <p:spPr>
          <a:xfrm>
            <a:off x="5259407" y="1946761"/>
            <a:ext cx="910590" cy="452755"/>
          </a:xfrm>
          <a:prstGeom prst="rect">
            <a:avLst/>
          </a:prstGeom>
        </p:spPr>
        <p:txBody>
          <a:bodyPr vert="horz" wrap="square" lIns="0" tIns="12700" rIns="0" bIns="0" rtlCol="0">
            <a:spAutoFit/>
          </a:bodyPr>
          <a:lstStyle/>
          <a:p>
            <a:pPr marL="219710" marR="5080" indent="-207645">
              <a:lnSpc>
                <a:spcPct val="100000"/>
              </a:lnSpc>
              <a:spcBef>
                <a:spcPts val="100"/>
              </a:spcBef>
            </a:pPr>
            <a:r>
              <a:rPr sz="1400" spc="5" dirty="0">
                <a:solidFill>
                  <a:srgbClr val="FFFFFF"/>
                </a:solidFill>
                <a:latin typeface="Arial"/>
                <a:cs typeface="Arial"/>
              </a:rPr>
              <a:t>I</a:t>
            </a:r>
            <a:r>
              <a:rPr sz="1400" spc="-15" dirty="0">
                <a:solidFill>
                  <a:srgbClr val="FFFFFF"/>
                </a:solidFill>
                <a:latin typeface="Arial"/>
                <a:cs typeface="Arial"/>
              </a:rPr>
              <a:t>n</a:t>
            </a:r>
            <a:r>
              <a:rPr sz="1400" spc="5" dirty="0">
                <a:solidFill>
                  <a:srgbClr val="FFFFFF"/>
                </a:solidFill>
                <a:latin typeface="Arial"/>
                <a:cs typeface="Arial"/>
              </a:rPr>
              <a:t>f</a:t>
            </a:r>
            <a:r>
              <a:rPr sz="1400" spc="-15" dirty="0">
                <a:solidFill>
                  <a:srgbClr val="FFFFFF"/>
                </a:solidFill>
                <a:latin typeface="Arial"/>
                <a:cs typeface="Arial"/>
              </a:rPr>
              <a:t>o</a:t>
            </a:r>
            <a:r>
              <a:rPr sz="1400" dirty="0">
                <a:solidFill>
                  <a:srgbClr val="FFFFFF"/>
                </a:solidFill>
                <a:latin typeface="Arial"/>
                <a:cs typeface="Arial"/>
              </a:rPr>
              <a:t>r</a:t>
            </a:r>
            <a:r>
              <a:rPr sz="1400" spc="-10" dirty="0">
                <a:solidFill>
                  <a:srgbClr val="FFFFFF"/>
                </a:solidFill>
                <a:latin typeface="Arial"/>
                <a:cs typeface="Arial"/>
              </a:rPr>
              <a:t>m</a:t>
            </a:r>
            <a:r>
              <a:rPr sz="1400" spc="-15" dirty="0">
                <a:solidFill>
                  <a:srgbClr val="FFFFFF"/>
                </a:solidFill>
                <a:latin typeface="Arial"/>
                <a:cs typeface="Arial"/>
              </a:rPr>
              <a:t>a</a:t>
            </a:r>
            <a:r>
              <a:rPr sz="1400" spc="5" dirty="0">
                <a:solidFill>
                  <a:srgbClr val="FFFFFF"/>
                </a:solidFill>
                <a:latin typeface="Arial"/>
                <a:cs typeface="Arial"/>
              </a:rPr>
              <a:t>t</a:t>
            </a:r>
            <a:r>
              <a:rPr sz="1400" dirty="0">
                <a:solidFill>
                  <a:srgbClr val="FFFFFF"/>
                </a:solidFill>
                <a:latin typeface="Arial"/>
                <a:cs typeface="Arial"/>
              </a:rPr>
              <a:t>i</a:t>
            </a:r>
            <a:r>
              <a:rPr sz="1400" spc="-15" dirty="0">
                <a:solidFill>
                  <a:srgbClr val="FFFFFF"/>
                </a:solidFill>
                <a:latin typeface="Arial"/>
                <a:cs typeface="Arial"/>
              </a:rPr>
              <a:t>on  </a:t>
            </a:r>
            <a:r>
              <a:rPr sz="1400" spc="-5" dirty="0">
                <a:solidFill>
                  <a:srgbClr val="FFFFFF"/>
                </a:solidFill>
                <a:latin typeface="Arial"/>
                <a:cs typeface="Arial"/>
              </a:rPr>
              <a:t>Officer</a:t>
            </a:r>
            <a:endParaRPr sz="1400">
              <a:latin typeface="Arial"/>
              <a:cs typeface="Arial"/>
            </a:endParaRPr>
          </a:p>
        </p:txBody>
      </p:sp>
      <p:sp>
        <p:nvSpPr>
          <p:cNvPr id="120" name="object 120"/>
          <p:cNvSpPr/>
          <p:nvPr/>
        </p:nvSpPr>
        <p:spPr>
          <a:xfrm>
            <a:off x="3209015" y="1802676"/>
            <a:ext cx="1257300" cy="322580"/>
          </a:xfrm>
          <a:custGeom>
            <a:avLst/>
            <a:gdLst/>
            <a:ahLst/>
            <a:cxnLst/>
            <a:rect l="l" t="t" r="r" b="b"/>
            <a:pathLst>
              <a:path w="1257300" h="322580">
                <a:moveTo>
                  <a:pt x="0" y="0"/>
                </a:moveTo>
                <a:lnTo>
                  <a:pt x="1257054" y="0"/>
                </a:lnTo>
                <a:lnTo>
                  <a:pt x="1257054" y="322135"/>
                </a:lnTo>
                <a:lnTo>
                  <a:pt x="0" y="322135"/>
                </a:lnTo>
                <a:lnTo>
                  <a:pt x="0" y="0"/>
                </a:lnTo>
                <a:close/>
              </a:path>
            </a:pathLst>
          </a:custGeom>
          <a:solidFill>
            <a:srgbClr val="003366"/>
          </a:solidFill>
        </p:spPr>
        <p:txBody>
          <a:bodyPr wrap="square" lIns="0" tIns="0" rIns="0" bIns="0" rtlCol="0"/>
          <a:lstStyle/>
          <a:p>
            <a:endParaRPr/>
          </a:p>
        </p:txBody>
      </p:sp>
      <p:sp>
        <p:nvSpPr>
          <p:cNvPr id="121" name="object 121"/>
          <p:cNvSpPr/>
          <p:nvPr/>
        </p:nvSpPr>
        <p:spPr>
          <a:xfrm>
            <a:off x="3209015" y="1802676"/>
            <a:ext cx="1257300" cy="322580"/>
          </a:xfrm>
          <a:custGeom>
            <a:avLst/>
            <a:gdLst/>
            <a:ahLst/>
            <a:cxnLst/>
            <a:rect l="l" t="t" r="r" b="b"/>
            <a:pathLst>
              <a:path w="1257300" h="322580">
                <a:moveTo>
                  <a:pt x="0" y="322135"/>
                </a:moveTo>
                <a:lnTo>
                  <a:pt x="1257055" y="322135"/>
                </a:lnTo>
                <a:lnTo>
                  <a:pt x="1257055" y="0"/>
                </a:lnTo>
                <a:lnTo>
                  <a:pt x="0" y="0"/>
                </a:lnTo>
                <a:lnTo>
                  <a:pt x="0" y="322135"/>
                </a:lnTo>
                <a:close/>
              </a:path>
            </a:pathLst>
          </a:custGeom>
          <a:ln w="19042">
            <a:solidFill>
              <a:srgbClr val="000000"/>
            </a:solidFill>
          </a:ln>
        </p:spPr>
        <p:txBody>
          <a:bodyPr wrap="square" lIns="0" tIns="0" rIns="0" bIns="0" rtlCol="0"/>
          <a:lstStyle/>
          <a:p>
            <a:endParaRPr/>
          </a:p>
        </p:txBody>
      </p:sp>
      <p:sp>
        <p:nvSpPr>
          <p:cNvPr id="122" name="object 122"/>
          <p:cNvSpPr txBox="1"/>
          <p:nvPr/>
        </p:nvSpPr>
        <p:spPr>
          <a:xfrm>
            <a:off x="3258785" y="1838600"/>
            <a:ext cx="116078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FFFF"/>
                </a:solidFill>
                <a:latin typeface="Arial"/>
                <a:cs typeface="Arial"/>
              </a:rPr>
              <a:t>Liaison</a:t>
            </a:r>
            <a:r>
              <a:rPr sz="1400" spc="-55" dirty="0">
                <a:solidFill>
                  <a:srgbClr val="FFFFFF"/>
                </a:solidFill>
                <a:latin typeface="Arial"/>
                <a:cs typeface="Arial"/>
              </a:rPr>
              <a:t> </a:t>
            </a:r>
            <a:r>
              <a:rPr sz="1400" spc="-5" dirty="0">
                <a:solidFill>
                  <a:srgbClr val="FFFFFF"/>
                </a:solidFill>
                <a:latin typeface="Arial"/>
                <a:cs typeface="Arial"/>
              </a:rPr>
              <a:t>Officer</a:t>
            </a:r>
            <a:endParaRPr sz="1400">
              <a:latin typeface="Arial"/>
              <a:cs typeface="Arial"/>
            </a:endParaRPr>
          </a:p>
        </p:txBody>
      </p:sp>
      <p:sp>
        <p:nvSpPr>
          <p:cNvPr id="123" name="object 123"/>
          <p:cNvSpPr/>
          <p:nvPr/>
        </p:nvSpPr>
        <p:spPr>
          <a:xfrm>
            <a:off x="390161" y="3281645"/>
            <a:ext cx="830580" cy="168275"/>
          </a:xfrm>
          <a:custGeom>
            <a:avLst/>
            <a:gdLst/>
            <a:ahLst/>
            <a:cxnLst/>
            <a:rect l="l" t="t" r="r" b="b"/>
            <a:pathLst>
              <a:path w="830580" h="168275">
                <a:moveTo>
                  <a:pt x="0" y="0"/>
                </a:moveTo>
                <a:lnTo>
                  <a:pt x="830100" y="0"/>
                </a:lnTo>
                <a:lnTo>
                  <a:pt x="830100" y="168209"/>
                </a:lnTo>
                <a:lnTo>
                  <a:pt x="0" y="168209"/>
                </a:lnTo>
                <a:lnTo>
                  <a:pt x="0" y="0"/>
                </a:lnTo>
                <a:close/>
              </a:path>
            </a:pathLst>
          </a:custGeom>
          <a:solidFill>
            <a:srgbClr val="003366"/>
          </a:solidFill>
        </p:spPr>
        <p:txBody>
          <a:bodyPr wrap="square" lIns="0" tIns="0" rIns="0" bIns="0" rtlCol="0"/>
          <a:lstStyle/>
          <a:p>
            <a:endParaRPr/>
          </a:p>
        </p:txBody>
      </p:sp>
      <p:sp>
        <p:nvSpPr>
          <p:cNvPr id="124" name="object 124"/>
          <p:cNvSpPr/>
          <p:nvPr/>
        </p:nvSpPr>
        <p:spPr>
          <a:xfrm>
            <a:off x="390161" y="3281645"/>
            <a:ext cx="830580" cy="168275"/>
          </a:xfrm>
          <a:custGeom>
            <a:avLst/>
            <a:gdLst/>
            <a:ahLst/>
            <a:cxnLst/>
            <a:rect l="l" t="t" r="r" b="b"/>
            <a:pathLst>
              <a:path w="830580"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25" name="object 125"/>
          <p:cNvSpPr/>
          <p:nvPr/>
        </p:nvSpPr>
        <p:spPr>
          <a:xfrm>
            <a:off x="540945" y="3672018"/>
            <a:ext cx="679450" cy="335280"/>
          </a:xfrm>
          <a:custGeom>
            <a:avLst/>
            <a:gdLst/>
            <a:ahLst/>
            <a:cxnLst/>
            <a:rect l="l" t="t" r="r" b="b"/>
            <a:pathLst>
              <a:path w="679450" h="335279">
                <a:moveTo>
                  <a:pt x="0" y="0"/>
                </a:moveTo>
                <a:lnTo>
                  <a:pt x="679319" y="0"/>
                </a:lnTo>
                <a:lnTo>
                  <a:pt x="679319" y="334831"/>
                </a:lnTo>
                <a:lnTo>
                  <a:pt x="0" y="334831"/>
                </a:lnTo>
                <a:lnTo>
                  <a:pt x="0" y="0"/>
                </a:lnTo>
                <a:close/>
              </a:path>
            </a:pathLst>
          </a:custGeom>
          <a:solidFill>
            <a:srgbClr val="003366"/>
          </a:solidFill>
        </p:spPr>
        <p:txBody>
          <a:bodyPr wrap="square" lIns="0" tIns="0" rIns="0" bIns="0" rtlCol="0"/>
          <a:lstStyle/>
          <a:p>
            <a:endParaRPr/>
          </a:p>
        </p:txBody>
      </p:sp>
      <p:sp>
        <p:nvSpPr>
          <p:cNvPr id="126" name="object 126"/>
          <p:cNvSpPr/>
          <p:nvPr/>
        </p:nvSpPr>
        <p:spPr>
          <a:xfrm>
            <a:off x="540945"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127" name="object 127"/>
          <p:cNvSpPr/>
          <p:nvPr/>
        </p:nvSpPr>
        <p:spPr>
          <a:xfrm>
            <a:off x="1674198" y="3672018"/>
            <a:ext cx="679450" cy="335280"/>
          </a:xfrm>
          <a:custGeom>
            <a:avLst/>
            <a:gdLst/>
            <a:ahLst/>
            <a:cxnLst/>
            <a:rect l="l" t="t" r="r" b="b"/>
            <a:pathLst>
              <a:path w="679450" h="335279">
                <a:moveTo>
                  <a:pt x="0" y="0"/>
                </a:moveTo>
                <a:lnTo>
                  <a:pt x="679319" y="0"/>
                </a:lnTo>
                <a:lnTo>
                  <a:pt x="679319" y="334831"/>
                </a:lnTo>
                <a:lnTo>
                  <a:pt x="0" y="334831"/>
                </a:lnTo>
                <a:lnTo>
                  <a:pt x="0" y="0"/>
                </a:lnTo>
                <a:close/>
              </a:path>
            </a:pathLst>
          </a:custGeom>
          <a:solidFill>
            <a:srgbClr val="003366"/>
          </a:solidFill>
        </p:spPr>
        <p:txBody>
          <a:bodyPr wrap="square" lIns="0" tIns="0" rIns="0" bIns="0" rtlCol="0"/>
          <a:lstStyle/>
          <a:p>
            <a:endParaRPr/>
          </a:p>
        </p:txBody>
      </p:sp>
      <p:sp>
        <p:nvSpPr>
          <p:cNvPr id="128" name="object 128"/>
          <p:cNvSpPr/>
          <p:nvPr/>
        </p:nvSpPr>
        <p:spPr>
          <a:xfrm>
            <a:off x="1674200"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129" name="object 129"/>
          <p:cNvSpPr/>
          <p:nvPr/>
        </p:nvSpPr>
        <p:spPr>
          <a:xfrm>
            <a:off x="4920006" y="3672018"/>
            <a:ext cx="679450" cy="335280"/>
          </a:xfrm>
          <a:custGeom>
            <a:avLst/>
            <a:gdLst/>
            <a:ahLst/>
            <a:cxnLst/>
            <a:rect l="l" t="t" r="r" b="b"/>
            <a:pathLst>
              <a:path w="679450" h="335279">
                <a:moveTo>
                  <a:pt x="0" y="0"/>
                </a:moveTo>
                <a:lnTo>
                  <a:pt x="679319" y="0"/>
                </a:lnTo>
                <a:lnTo>
                  <a:pt x="679319" y="334831"/>
                </a:lnTo>
                <a:lnTo>
                  <a:pt x="0" y="334831"/>
                </a:lnTo>
                <a:lnTo>
                  <a:pt x="0" y="0"/>
                </a:lnTo>
                <a:close/>
              </a:path>
            </a:pathLst>
          </a:custGeom>
          <a:solidFill>
            <a:srgbClr val="003366"/>
          </a:solidFill>
        </p:spPr>
        <p:txBody>
          <a:bodyPr wrap="square" lIns="0" tIns="0" rIns="0" bIns="0" rtlCol="0"/>
          <a:lstStyle/>
          <a:p>
            <a:endParaRPr/>
          </a:p>
        </p:txBody>
      </p:sp>
      <p:sp>
        <p:nvSpPr>
          <p:cNvPr id="130" name="object 130"/>
          <p:cNvSpPr/>
          <p:nvPr/>
        </p:nvSpPr>
        <p:spPr>
          <a:xfrm>
            <a:off x="4920007"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131" name="object 131"/>
          <p:cNvSpPr/>
          <p:nvPr/>
        </p:nvSpPr>
        <p:spPr>
          <a:xfrm>
            <a:off x="6051674" y="3672018"/>
            <a:ext cx="679450" cy="335280"/>
          </a:xfrm>
          <a:custGeom>
            <a:avLst/>
            <a:gdLst/>
            <a:ahLst/>
            <a:cxnLst/>
            <a:rect l="l" t="t" r="r" b="b"/>
            <a:pathLst>
              <a:path w="679450" h="335279">
                <a:moveTo>
                  <a:pt x="0" y="0"/>
                </a:moveTo>
                <a:lnTo>
                  <a:pt x="679319" y="0"/>
                </a:lnTo>
                <a:lnTo>
                  <a:pt x="679319" y="334831"/>
                </a:lnTo>
                <a:lnTo>
                  <a:pt x="0" y="334831"/>
                </a:lnTo>
                <a:lnTo>
                  <a:pt x="0" y="0"/>
                </a:lnTo>
                <a:close/>
              </a:path>
            </a:pathLst>
          </a:custGeom>
          <a:solidFill>
            <a:srgbClr val="003366"/>
          </a:solidFill>
        </p:spPr>
        <p:txBody>
          <a:bodyPr wrap="square" lIns="0" tIns="0" rIns="0" bIns="0" rtlCol="0"/>
          <a:lstStyle/>
          <a:p>
            <a:endParaRPr/>
          </a:p>
        </p:txBody>
      </p:sp>
      <p:sp>
        <p:nvSpPr>
          <p:cNvPr id="132" name="object 132"/>
          <p:cNvSpPr/>
          <p:nvPr/>
        </p:nvSpPr>
        <p:spPr>
          <a:xfrm>
            <a:off x="6051675" y="3672016"/>
            <a:ext cx="679450" cy="335280"/>
          </a:xfrm>
          <a:custGeom>
            <a:avLst/>
            <a:gdLst/>
            <a:ahLst/>
            <a:cxnLst/>
            <a:rect l="l" t="t" r="r" b="b"/>
            <a:pathLst>
              <a:path w="679450" h="335279">
                <a:moveTo>
                  <a:pt x="0" y="334831"/>
                </a:moveTo>
                <a:lnTo>
                  <a:pt x="679317" y="334831"/>
                </a:lnTo>
                <a:lnTo>
                  <a:pt x="679317" y="0"/>
                </a:lnTo>
                <a:lnTo>
                  <a:pt x="0" y="0"/>
                </a:lnTo>
                <a:lnTo>
                  <a:pt x="0" y="334831"/>
                </a:lnTo>
                <a:close/>
              </a:path>
            </a:pathLst>
          </a:custGeom>
          <a:ln w="19043">
            <a:solidFill>
              <a:srgbClr val="000000"/>
            </a:solidFill>
          </a:ln>
        </p:spPr>
        <p:txBody>
          <a:bodyPr wrap="square" lIns="0" tIns="0" rIns="0" bIns="0" rtlCol="0"/>
          <a:lstStyle/>
          <a:p>
            <a:endParaRPr/>
          </a:p>
        </p:txBody>
      </p:sp>
      <p:sp>
        <p:nvSpPr>
          <p:cNvPr id="133" name="object 133"/>
          <p:cNvSpPr/>
          <p:nvPr/>
        </p:nvSpPr>
        <p:spPr>
          <a:xfrm>
            <a:off x="1447231" y="3170564"/>
            <a:ext cx="0" cy="390525"/>
          </a:xfrm>
          <a:custGeom>
            <a:avLst/>
            <a:gdLst/>
            <a:ahLst/>
            <a:cxnLst/>
            <a:rect l="l" t="t" r="r" b="b"/>
            <a:pathLst>
              <a:path h="390525">
                <a:moveTo>
                  <a:pt x="0" y="0"/>
                </a:moveTo>
                <a:lnTo>
                  <a:pt x="0" y="390371"/>
                </a:lnTo>
              </a:path>
            </a:pathLst>
          </a:custGeom>
          <a:ln w="19046">
            <a:solidFill>
              <a:srgbClr val="000000"/>
            </a:solidFill>
          </a:ln>
        </p:spPr>
        <p:txBody>
          <a:bodyPr wrap="square" lIns="0" tIns="0" rIns="0" bIns="0" rtlCol="0"/>
          <a:lstStyle/>
          <a:p>
            <a:endParaRPr/>
          </a:p>
        </p:txBody>
      </p:sp>
      <p:sp>
        <p:nvSpPr>
          <p:cNvPr id="134" name="object 134"/>
          <p:cNvSpPr/>
          <p:nvPr/>
        </p:nvSpPr>
        <p:spPr>
          <a:xfrm>
            <a:off x="918696" y="3560936"/>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135" name="object 135"/>
          <p:cNvSpPr/>
          <p:nvPr/>
        </p:nvSpPr>
        <p:spPr>
          <a:xfrm>
            <a:off x="5826293" y="3170564"/>
            <a:ext cx="0" cy="390525"/>
          </a:xfrm>
          <a:custGeom>
            <a:avLst/>
            <a:gdLst/>
            <a:ahLst/>
            <a:cxnLst/>
            <a:rect l="l" t="t" r="r" b="b"/>
            <a:pathLst>
              <a:path h="390525">
                <a:moveTo>
                  <a:pt x="0" y="0"/>
                </a:moveTo>
                <a:lnTo>
                  <a:pt x="0" y="390371"/>
                </a:lnTo>
              </a:path>
            </a:pathLst>
          </a:custGeom>
          <a:ln w="19046">
            <a:solidFill>
              <a:srgbClr val="000000"/>
            </a:solidFill>
          </a:ln>
        </p:spPr>
        <p:txBody>
          <a:bodyPr wrap="square" lIns="0" tIns="0" rIns="0" bIns="0" rtlCol="0"/>
          <a:lstStyle/>
          <a:p>
            <a:endParaRPr/>
          </a:p>
        </p:txBody>
      </p:sp>
      <p:sp>
        <p:nvSpPr>
          <p:cNvPr id="136" name="object 136"/>
          <p:cNvSpPr/>
          <p:nvPr/>
        </p:nvSpPr>
        <p:spPr>
          <a:xfrm>
            <a:off x="5297758" y="3560936"/>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137" name="object 137"/>
          <p:cNvSpPr/>
          <p:nvPr/>
        </p:nvSpPr>
        <p:spPr>
          <a:xfrm>
            <a:off x="918696" y="3560936"/>
            <a:ext cx="0" cy="109855"/>
          </a:xfrm>
          <a:custGeom>
            <a:avLst/>
            <a:gdLst/>
            <a:ahLst/>
            <a:cxnLst/>
            <a:rect l="l" t="t" r="r" b="b"/>
            <a:pathLst>
              <a:path h="109854">
                <a:moveTo>
                  <a:pt x="0" y="0"/>
                </a:moveTo>
                <a:lnTo>
                  <a:pt x="0" y="109494"/>
                </a:lnTo>
              </a:path>
            </a:pathLst>
          </a:custGeom>
          <a:ln w="19046">
            <a:solidFill>
              <a:srgbClr val="000000"/>
            </a:solidFill>
          </a:ln>
        </p:spPr>
        <p:txBody>
          <a:bodyPr wrap="square" lIns="0" tIns="0" rIns="0" bIns="0" rtlCol="0"/>
          <a:lstStyle/>
          <a:p>
            <a:endParaRPr/>
          </a:p>
        </p:txBody>
      </p:sp>
      <p:sp>
        <p:nvSpPr>
          <p:cNvPr id="138" name="object 138"/>
          <p:cNvSpPr/>
          <p:nvPr/>
        </p:nvSpPr>
        <p:spPr>
          <a:xfrm>
            <a:off x="1975766" y="3560936"/>
            <a:ext cx="0" cy="111125"/>
          </a:xfrm>
          <a:custGeom>
            <a:avLst/>
            <a:gdLst/>
            <a:ahLst/>
            <a:cxnLst/>
            <a:rect l="l" t="t" r="r" b="b"/>
            <a:pathLst>
              <a:path h="111125">
                <a:moveTo>
                  <a:pt x="0" y="0"/>
                </a:moveTo>
                <a:lnTo>
                  <a:pt x="0" y="111081"/>
                </a:lnTo>
              </a:path>
            </a:pathLst>
          </a:custGeom>
          <a:ln w="19046">
            <a:solidFill>
              <a:srgbClr val="000000"/>
            </a:solidFill>
          </a:ln>
        </p:spPr>
        <p:txBody>
          <a:bodyPr wrap="square" lIns="0" tIns="0" rIns="0" bIns="0" rtlCol="0"/>
          <a:lstStyle/>
          <a:p>
            <a:endParaRPr/>
          </a:p>
        </p:txBody>
      </p:sp>
      <p:sp>
        <p:nvSpPr>
          <p:cNvPr id="139" name="object 139"/>
          <p:cNvSpPr/>
          <p:nvPr/>
        </p:nvSpPr>
        <p:spPr>
          <a:xfrm>
            <a:off x="5297758" y="3560936"/>
            <a:ext cx="0" cy="116205"/>
          </a:xfrm>
          <a:custGeom>
            <a:avLst/>
            <a:gdLst/>
            <a:ahLst/>
            <a:cxnLst/>
            <a:rect l="l" t="t" r="r" b="b"/>
            <a:pathLst>
              <a:path h="116204">
                <a:moveTo>
                  <a:pt x="0" y="0"/>
                </a:moveTo>
                <a:lnTo>
                  <a:pt x="0" y="115842"/>
                </a:lnTo>
              </a:path>
            </a:pathLst>
          </a:custGeom>
          <a:ln w="19046">
            <a:solidFill>
              <a:srgbClr val="000000"/>
            </a:solidFill>
          </a:ln>
        </p:spPr>
        <p:txBody>
          <a:bodyPr wrap="square" lIns="0" tIns="0" rIns="0" bIns="0" rtlCol="0"/>
          <a:lstStyle/>
          <a:p>
            <a:endParaRPr/>
          </a:p>
        </p:txBody>
      </p:sp>
      <p:sp>
        <p:nvSpPr>
          <p:cNvPr id="140" name="object 140"/>
          <p:cNvSpPr/>
          <p:nvPr/>
        </p:nvSpPr>
        <p:spPr>
          <a:xfrm>
            <a:off x="6354828" y="3560936"/>
            <a:ext cx="0" cy="119380"/>
          </a:xfrm>
          <a:custGeom>
            <a:avLst/>
            <a:gdLst/>
            <a:ahLst/>
            <a:cxnLst/>
            <a:rect l="l" t="t" r="r" b="b"/>
            <a:pathLst>
              <a:path h="119379">
                <a:moveTo>
                  <a:pt x="0" y="0"/>
                </a:moveTo>
                <a:lnTo>
                  <a:pt x="0" y="119015"/>
                </a:lnTo>
              </a:path>
            </a:pathLst>
          </a:custGeom>
          <a:ln w="19046">
            <a:solidFill>
              <a:srgbClr val="000000"/>
            </a:solidFill>
          </a:ln>
        </p:spPr>
        <p:txBody>
          <a:bodyPr wrap="square" lIns="0" tIns="0" rIns="0" bIns="0" rtlCol="0"/>
          <a:lstStyle/>
          <a:p>
            <a:endParaRPr/>
          </a:p>
        </p:txBody>
      </p:sp>
      <p:sp>
        <p:nvSpPr>
          <p:cNvPr id="141" name="object 141"/>
          <p:cNvSpPr/>
          <p:nvPr/>
        </p:nvSpPr>
        <p:spPr>
          <a:xfrm>
            <a:off x="1175822" y="4241706"/>
            <a:ext cx="528955" cy="278130"/>
          </a:xfrm>
          <a:custGeom>
            <a:avLst/>
            <a:gdLst/>
            <a:ahLst/>
            <a:cxnLst/>
            <a:rect l="l" t="t" r="r" b="b"/>
            <a:pathLst>
              <a:path w="528955" h="278129">
                <a:moveTo>
                  <a:pt x="0" y="0"/>
                </a:moveTo>
                <a:lnTo>
                  <a:pt x="528534" y="0"/>
                </a:lnTo>
                <a:lnTo>
                  <a:pt x="528534" y="277702"/>
                </a:lnTo>
                <a:lnTo>
                  <a:pt x="0" y="277702"/>
                </a:lnTo>
                <a:lnTo>
                  <a:pt x="0" y="0"/>
                </a:lnTo>
                <a:close/>
              </a:path>
            </a:pathLst>
          </a:custGeom>
          <a:solidFill>
            <a:srgbClr val="003366"/>
          </a:solidFill>
        </p:spPr>
        <p:txBody>
          <a:bodyPr wrap="square" lIns="0" tIns="0" rIns="0" bIns="0" rtlCol="0"/>
          <a:lstStyle/>
          <a:p>
            <a:endParaRPr/>
          </a:p>
        </p:txBody>
      </p:sp>
      <p:sp>
        <p:nvSpPr>
          <p:cNvPr id="142" name="object 142"/>
          <p:cNvSpPr/>
          <p:nvPr/>
        </p:nvSpPr>
        <p:spPr>
          <a:xfrm>
            <a:off x="1175821" y="4241705"/>
            <a:ext cx="528955" cy="278130"/>
          </a:xfrm>
          <a:custGeom>
            <a:avLst/>
            <a:gdLst/>
            <a:ahLst/>
            <a:cxnLst/>
            <a:rect l="l" t="t" r="r" b="b"/>
            <a:pathLst>
              <a:path w="528955" h="278129">
                <a:moveTo>
                  <a:pt x="0" y="277703"/>
                </a:moveTo>
                <a:lnTo>
                  <a:pt x="528534" y="277703"/>
                </a:lnTo>
                <a:lnTo>
                  <a:pt x="528534" y="0"/>
                </a:lnTo>
                <a:lnTo>
                  <a:pt x="0" y="0"/>
                </a:lnTo>
                <a:lnTo>
                  <a:pt x="0" y="277703"/>
                </a:lnTo>
                <a:close/>
              </a:path>
            </a:pathLst>
          </a:custGeom>
          <a:ln w="19043">
            <a:solidFill>
              <a:srgbClr val="000000"/>
            </a:solidFill>
          </a:ln>
        </p:spPr>
        <p:txBody>
          <a:bodyPr wrap="square" lIns="0" tIns="0" rIns="0" bIns="0" rtlCol="0"/>
          <a:lstStyle/>
          <a:p>
            <a:endParaRPr/>
          </a:p>
        </p:txBody>
      </p:sp>
      <p:sp>
        <p:nvSpPr>
          <p:cNvPr id="143" name="object 143"/>
          <p:cNvSpPr/>
          <p:nvPr/>
        </p:nvSpPr>
        <p:spPr>
          <a:xfrm>
            <a:off x="2309075" y="4252815"/>
            <a:ext cx="528955" cy="278130"/>
          </a:xfrm>
          <a:custGeom>
            <a:avLst/>
            <a:gdLst/>
            <a:ahLst/>
            <a:cxnLst/>
            <a:rect l="l" t="t" r="r" b="b"/>
            <a:pathLst>
              <a:path w="528955" h="278129">
                <a:moveTo>
                  <a:pt x="0" y="0"/>
                </a:moveTo>
                <a:lnTo>
                  <a:pt x="528534" y="0"/>
                </a:lnTo>
                <a:lnTo>
                  <a:pt x="528534" y="277702"/>
                </a:lnTo>
                <a:lnTo>
                  <a:pt x="0" y="277702"/>
                </a:lnTo>
                <a:lnTo>
                  <a:pt x="0" y="0"/>
                </a:lnTo>
                <a:close/>
              </a:path>
            </a:pathLst>
          </a:custGeom>
          <a:solidFill>
            <a:srgbClr val="003366"/>
          </a:solidFill>
        </p:spPr>
        <p:txBody>
          <a:bodyPr wrap="square" lIns="0" tIns="0" rIns="0" bIns="0" rtlCol="0"/>
          <a:lstStyle/>
          <a:p>
            <a:endParaRPr/>
          </a:p>
        </p:txBody>
      </p:sp>
      <p:sp>
        <p:nvSpPr>
          <p:cNvPr id="144" name="object 144"/>
          <p:cNvSpPr/>
          <p:nvPr/>
        </p:nvSpPr>
        <p:spPr>
          <a:xfrm>
            <a:off x="2309076" y="4252813"/>
            <a:ext cx="528955" cy="278130"/>
          </a:xfrm>
          <a:custGeom>
            <a:avLst/>
            <a:gdLst/>
            <a:ahLst/>
            <a:cxnLst/>
            <a:rect l="l" t="t" r="r" b="b"/>
            <a:pathLst>
              <a:path w="528955" h="278129">
                <a:moveTo>
                  <a:pt x="0" y="277703"/>
                </a:moveTo>
                <a:lnTo>
                  <a:pt x="528534" y="277703"/>
                </a:lnTo>
                <a:lnTo>
                  <a:pt x="528534" y="0"/>
                </a:lnTo>
                <a:lnTo>
                  <a:pt x="0" y="0"/>
                </a:lnTo>
                <a:lnTo>
                  <a:pt x="0" y="277703"/>
                </a:lnTo>
                <a:close/>
              </a:path>
            </a:pathLst>
          </a:custGeom>
          <a:ln w="19043">
            <a:solidFill>
              <a:srgbClr val="000000"/>
            </a:solidFill>
          </a:ln>
        </p:spPr>
        <p:txBody>
          <a:bodyPr wrap="square" lIns="0" tIns="0" rIns="0" bIns="0" rtlCol="0"/>
          <a:lstStyle/>
          <a:p>
            <a:endParaRPr/>
          </a:p>
        </p:txBody>
      </p:sp>
      <p:sp>
        <p:nvSpPr>
          <p:cNvPr id="145" name="object 145"/>
          <p:cNvSpPr/>
          <p:nvPr/>
        </p:nvSpPr>
        <p:spPr>
          <a:xfrm>
            <a:off x="1478975" y="4117929"/>
            <a:ext cx="1057275" cy="0"/>
          </a:xfrm>
          <a:custGeom>
            <a:avLst/>
            <a:gdLst/>
            <a:ahLst/>
            <a:cxnLst/>
            <a:rect l="l" t="t" r="r" b="b"/>
            <a:pathLst>
              <a:path w="1057275">
                <a:moveTo>
                  <a:pt x="0" y="0"/>
                </a:moveTo>
                <a:lnTo>
                  <a:pt x="1057069" y="0"/>
                </a:lnTo>
              </a:path>
            </a:pathLst>
          </a:custGeom>
          <a:ln w="19042">
            <a:solidFill>
              <a:srgbClr val="000000"/>
            </a:solidFill>
          </a:ln>
        </p:spPr>
        <p:txBody>
          <a:bodyPr wrap="square" lIns="0" tIns="0" rIns="0" bIns="0" rtlCol="0"/>
          <a:lstStyle/>
          <a:p>
            <a:endParaRPr/>
          </a:p>
        </p:txBody>
      </p:sp>
      <p:sp>
        <p:nvSpPr>
          <p:cNvPr id="146" name="object 146"/>
          <p:cNvSpPr/>
          <p:nvPr/>
        </p:nvSpPr>
        <p:spPr>
          <a:xfrm>
            <a:off x="3829606" y="3962415"/>
            <a:ext cx="830580" cy="167005"/>
          </a:xfrm>
          <a:custGeom>
            <a:avLst/>
            <a:gdLst/>
            <a:ahLst/>
            <a:cxnLst/>
            <a:rect l="l" t="t" r="r" b="b"/>
            <a:pathLst>
              <a:path w="830579" h="167004">
                <a:moveTo>
                  <a:pt x="0" y="0"/>
                </a:moveTo>
                <a:lnTo>
                  <a:pt x="830100" y="0"/>
                </a:lnTo>
                <a:lnTo>
                  <a:pt x="830100" y="166623"/>
                </a:lnTo>
                <a:lnTo>
                  <a:pt x="0" y="166623"/>
                </a:lnTo>
                <a:lnTo>
                  <a:pt x="0" y="0"/>
                </a:lnTo>
                <a:close/>
              </a:path>
            </a:pathLst>
          </a:custGeom>
          <a:solidFill>
            <a:srgbClr val="003366"/>
          </a:solidFill>
        </p:spPr>
        <p:txBody>
          <a:bodyPr wrap="square" lIns="0" tIns="0" rIns="0" bIns="0" rtlCol="0"/>
          <a:lstStyle/>
          <a:p>
            <a:endParaRPr/>
          </a:p>
        </p:txBody>
      </p:sp>
      <p:sp>
        <p:nvSpPr>
          <p:cNvPr id="147" name="object 147"/>
          <p:cNvSpPr/>
          <p:nvPr/>
        </p:nvSpPr>
        <p:spPr>
          <a:xfrm>
            <a:off x="3829606" y="3962415"/>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48" name="object 148"/>
          <p:cNvSpPr/>
          <p:nvPr/>
        </p:nvSpPr>
        <p:spPr>
          <a:xfrm>
            <a:off x="3829606" y="4241706"/>
            <a:ext cx="830580" cy="167005"/>
          </a:xfrm>
          <a:custGeom>
            <a:avLst/>
            <a:gdLst/>
            <a:ahLst/>
            <a:cxnLst/>
            <a:rect l="l" t="t" r="r" b="b"/>
            <a:pathLst>
              <a:path w="830579" h="167004">
                <a:moveTo>
                  <a:pt x="0" y="0"/>
                </a:moveTo>
                <a:lnTo>
                  <a:pt x="830100" y="0"/>
                </a:lnTo>
                <a:lnTo>
                  <a:pt x="830100" y="166620"/>
                </a:lnTo>
                <a:lnTo>
                  <a:pt x="0" y="166620"/>
                </a:lnTo>
                <a:lnTo>
                  <a:pt x="0" y="0"/>
                </a:lnTo>
                <a:close/>
              </a:path>
            </a:pathLst>
          </a:custGeom>
          <a:solidFill>
            <a:srgbClr val="003366"/>
          </a:solidFill>
        </p:spPr>
        <p:txBody>
          <a:bodyPr wrap="square" lIns="0" tIns="0" rIns="0" bIns="0" rtlCol="0"/>
          <a:lstStyle/>
          <a:p>
            <a:endParaRPr/>
          </a:p>
        </p:txBody>
      </p:sp>
      <p:sp>
        <p:nvSpPr>
          <p:cNvPr id="149" name="object 149"/>
          <p:cNvSpPr/>
          <p:nvPr/>
        </p:nvSpPr>
        <p:spPr>
          <a:xfrm>
            <a:off x="3829606" y="4241706"/>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50" name="object 150"/>
          <p:cNvSpPr/>
          <p:nvPr/>
        </p:nvSpPr>
        <p:spPr>
          <a:xfrm>
            <a:off x="3829606" y="3683124"/>
            <a:ext cx="830580" cy="167005"/>
          </a:xfrm>
          <a:custGeom>
            <a:avLst/>
            <a:gdLst/>
            <a:ahLst/>
            <a:cxnLst/>
            <a:rect l="l" t="t" r="r" b="b"/>
            <a:pathLst>
              <a:path w="830579" h="167004">
                <a:moveTo>
                  <a:pt x="0" y="0"/>
                </a:moveTo>
                <a:lnTo>
                  <a:pt x="830100" y="0"/>
                </a:lnTo>
                <a:lnTo>
                  <a:pt x="830100" y="166623"/>
                </a:lnTo>
                <a:lnTo>
                  <a:pt x="0" y="166623"/>
                </a:lnTo>
                <a:lnTo>
                  <a:pt x="0" y="0"/>
                </a:lnTo>
                <a:close/>
              </a:path>
            </a:pathLst>
          </a:custGeom>
          <a:solidFill>
            <a:srgbClr val="003366"/>
          </a:solidFill>
        </p:spPr>
        <p:txBody>
          <a:bodyPr wrap="square" lIns="0" tIns="0" rIns="0" bIns="0" rtlCol="0"/>
          <a:lstStyle/>
          <a:p>
            <a:endParaRPr/>
          </a:p>
        </p:txBody>
      </p:sp>
      <p:sp>
        <p:nvSpPr>
          <p:cNvPr id="151" name="object 151"/>
          <p:cNvSpPr/>
          <p:nvPr/>
        </p:nvSpPr>
        <p:spPr>
          <a:xfrm>
            <a:off x="3829606" y="3683125"/>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52" name="object 152"/>
          <p:cNvSpPr/>
          <p:nvPr/>
        </p:nvSpPr>
        <p:spPr>
          <a:xfrm>
            <a:off x="3678823" y="3762469"/>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53" name="object 153"/>
          <p:cNvSpPr/>
          <p:nvPr/>
        </p:nvSpPr>
        <p:spPr>
          <a:xfrm>
            <a:off x="3666125" y="404334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54" name="object 154"/>
          <p:cNvSpPr/>
          <p:nvPr/>
        </p:nvSpPr>
        <p:spPr>
          <a:xfrm>
            <a:off x="3678823" y="4306768"/>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55" name="object 155"/>
          <p:cNvSpPr/>
          <p:nvPr/>
        </p:nvSpPr>
        <p:spPr>
          <a:xfrm>
            <a:off x="5146974" y="4397218"/>
            <a:ext cx="830580" cy="168275"/>
          </a:xfrm>
          <a:custGeom>
            <a:avLst/>
            <a:gdLst/>
            <a:ahLst/>
            <a:cxnLst/>
            <a:rect l="l" t="t" r="r" b="b"/>
            <a:pathLst>
              <a:path w="830579" h="168275">
                <a:moveTo>
                  <a:pt x="0" y="0"/>
                </a:moveTo>
                <a:lnTo>
                  <a:pt x="830100" y="0"/>
                </a:lnTo>
                <a:lnTo>
                  <a:pt x="830100" y="168209"/>
                </a:lnTo>
                <a:lnTo>
                  <a:pt x="0" y="168209"/>
                </a:lnTo>
                <a:lnTo>
                  <a:pt x="0" y="0"/>
                </a:lnTo>
                <a:close/>
              </a:path>
            </a:pathLst>
          </a:custGeom>
          <a:solidFill>
            <a:srgbClr val="003366"/>
          </a:solidFill>
        </p:spPr>
        <p:txBody>
          <a:bodyPr wrap="square" lIns="0" tIns="0" rIns="0" bIns="0" rtlCol="0"/>
          <a:lstStyle/>
          <a:p>
            <a:endParaRPr/>
          </a:p>
        </p:txBody>
      </p:sp>
      <p:sp>
        <p:nvSpPr>
          <p:cNvPr id="156" name="object 156"/>
          <p:cNvSpPr/>
          <p:nvPr/>
        </p:nvSpPr>
        <p:spPr>
          <a:xfrm>
            <a:off x="5146976"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57" name="object 157"/>
          <p:cNvSpPr/>
          <p:nvPr/>
        </p:nvSpPr>
        <p:spPr>
          <a:xfrm>
            <a:off x="5146974" y="4674923"/>
            <a:ext cx="830580" cy="167005"/>
          </a:xfrm>
          <a:custGeom>
            <a:avLst/>
            <a:gdLst/>
            <a:ahLst/>
            <a:cxnLst/>
            <a:rect l="l" t="t" r="r" b="b"/>
            <a:pathLst>
              <a:path w="830579" h="167004">
                <a:moveTo>
                  <a:pt x="0" y="0"/>
                </a:moveTo>
                <a:lnTo>
                  <a:pt x="830100" y="0"/>
                </a:lnTo>
                <a:lnTo>
                  <a:pt x="830100" y="166620"/>
                </a:lnTo>
                <a:lnTo>
                  <a:pt x="0" y="166620"/>
                </a:lnTo>
                <a:lnTo>
                  <a:pt x="0" y="0"/>
                </a:lnTo>
                <a:close/>
              </a:path>
            </a:pathLst>
          </a:custGeom>
          <a:solidFill>
            <a:srgbClr val="003366"/>
          </a:solidFill>
        </p:spPr>
        <p:txBody>
          <a:bodyPr wrap="square" lIns="0" tIns="0" rIns="0" bIns="0" rtlCol="0"/>
          <a:lstStyle/>
          <a:p>
            <a:endParaRPr/>
          </a:p>
        </p:txBody>
      </p:sp>
      <p:sp>
        <p:nvSpPr>
          <p:cNvPr id="158" name="object 158"/>
          <p:cNvSpPr/>
          <p:nvPr/>
        </p:nvSpPr>
        <p:spPr>
          <a:xfrm>
            <a:off x="5146976"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59" name="object 159"/>
          <p:cNvSpPr/>
          <p:nvPr/>
        </p:nvSpPr>
        <p:spPr>
          <a:xfrm>
            <a:off x="5146974" y="4117930"/>
            <a:ext cx="830580" cy="168275"/>
          </a:xfrm>
          <a:custGeom>
            <a:avLst/>
            <a:gdLst/>
            <a:ahLst/>
            <a:cxnLst/>
            <a:rect l="l" t="t" r="r" b="b"/>
            <a:pathLst>
              <a:path w="830579" h="168275">
                <a:moveTo>
                  <a:pt x="0" y="0"/>
                </a:moveTo>
                <a:lnTo>
                  <a:pt x="830100" y="0"/>
                </a:lnTo>
                <a:lnTo>
                  <a:pt x="830100" y="168209"/>
                </a:lnTo>
                <a:lnTo>
                  <a:pt x="0" y="168209"/>
                </a:lnTo>
                <a:lnTo>
                  <a:pt x="0" y="0"/>
                </a:lnTo>
                <a:close/>
              </a:path>
            </a:pathLst>
          </a:custGeom>
          <a:solidFill>
            <a:srgbClr val="003366"/>
          </a:solidFill>
        </p:spPr>
        <p:txBody>
          <a:bodyPr wrap="square" lIns="0" tIns="0" rIns="0" bIns="0" rtlCol="0"/>
          <a:lstStyle/>
          <a:p>
            <a:endParaRPr/>
          </a:p>
        </p:txBody>
      </p:sp>
      <p:sp>
        <p:nvSpPr>
          <p:cNvPr id="160" name="object 160"/>
          <p:cNvSpPr/>
          <p:nvPr/>
        </p:nvSpPr>
        <p:spPr>
          <a:xfrm>
            <a:off x="5146976"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61" name="object 161"/>
          <p:cNvSpPr/>
          <p:nvPr/>
        </p:nvSpPr>
        <p:spPr>
          <a:xfrm>
            <a:off x="4994605" y="4195686"/>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162" name="object 162"/>
          <p:cNvSpPr/>
          <p:nvPr/>
        </p:nvSpPr>
        <p:spPr>
          <a:xfrm>
            <a:off x="4997779" y="4478150"/>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63" name="object 163"/>
          <p:cNvSpPr/>
          <p:nvPr/>
        </p:nvSpPr>
        <p:spPr>
          <a:xfrm>
            <a:off x="4994605" y="4741572"/>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164" name="object 164"/>
          <p:cNvSpPr/>
          <p:nvPr/>
        </p:nvSpPr>
        <p:spPr>
          <a:xfrm>
            <a:off x="6354828" y="4397218"/>
            <a:ext cx="830580" cy="168275"/>
          </a:xfrm>
          <a:custGeom>
            <a:avLst/>
            <a:gdLst/>
            <a:ahLst/>
            <a:cxnLst/>
            <a:rect l="l" t="t" r="r" b="b"/>
            <a:pathLst>
              <a:path w="830579" h="168275">
                <a:moveTo>
                  <a:pt x="0" y="0"/>
                </a:moveTo>
                <a:lnTo>
                  <a:pt x="830100" y="0"/>
                </a:lnTo>
                <a:lnTo>
                  <a:pt x="830100" y="168209"/>
                </a:lnTo>
                <a:lnTo>
                  <a:pt x="0" y="168209"/>
                </a:lnTo>
                <a:lnTo>
                  <a:pt x="0" y="0"/>
                </a:lnTo>
                <a:close/>
              </a:path>
            </a:pathLst>
          </a:custGeom>
          <a:solidFill>
            <a:srgbClr val="003366"/>
          </a:solidFill>
        </p:spPr>
        <p:txBody>
          <a:bodyPr wrap="square" lIns="0" tIns="0" rIns="0" bIns="0" rtlCol="0"/>
          <a:lstStyle/>
          <a:p>
            <a:endParaRPr/>
          </a:p>
        </p:txBody>
      </p:sp>
      <p:sp>
        <p:nvSpPr>
          <p:cNvPr id="165" name="object 165"/>
          <p:cNvSpPr/>
          <p:nvPr/>
        </p:nvSpPr>
        <p:spPr>
          <a:xfrm>
            <a:off x="6354828"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66" name="object 166"/>
          <p:cNvSpPr/>
          <p:nvPr/>
        </p:nvSpPr>
        <p:spPr>
          <a:xfrm>
            <a:off x="6354828" y="4674923"/>
            <a:ext cx="830580" cy="167005"/>
          </a:xfrm>
          <a:custGeom>
            <a:avLst/>
            <a:gdLst/>
            <a:ahLst/>
            <a:cxnLst/>
            <a:rect l="l" t="t" r="r" b="b"/>
            <a:pathLst>
              <a:path w="830579" h="167004">
                <a:moveTo>
                  <a:pt x="0" y="0"/>
                </a:moveTo>
                <a:lnTo>
                  <a:pt x="830100" y="0"/>
                </a:lnTo>
                <a:lnTo>
                  <a:pt x="830100" y="166620"/>
                </a:lnTo>
                <a:lnTo>
                  <a:pt x="0" y="166620"/>
                </a:lnTo>
                <a:lnTo>
                  <a:pt x="0" y="0"/>
                </a:lnTo>
                <a:close/>
              </a:path>
            </a:pathLst>
          </a:custGeom>
          <a:solidFill>
            <a:srgbClr val="003366"/>
          </a:solidFill>
        </p:spPr>
        <p:txBody>
          <a:bodyPr wrap="square" lIns="0" tIns="0" rIns="0" bIns="0" rtlCol="0"/>
          <a:lstStyle/>
          <a:p>
            <a:endParaRPr/>
          </a:p>
        </p:txBody>
      </p:sp>
      <p:sp>
        <p:nvSpPr>
          <p:cNvPr id="167" name="object 167"/>
          <p:cNvSpPr/>
          <p:nvPr/>
        </p:nvSpPr>
        <p:spPr>
          <a:xfrm>
            <a:off x="6354828"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68" name="object 168"/>
          <p:cNvSpPr/>
          <p:nvPr/>
        </p:nvSpPr>
        <p:spPr>
          <a:xfrm>
            <a:off x="6354828" y="4117930"/>
            <a:ext cx="830580" cy="168275"/>
          </a:xfrm>
          <a:custGeom>
            <a:avLst/>
            <a:gdLst/>
            <a:ahLst/>
            <a:cxnLst/>
            <a:rect l="l" t="t" r="r" b="b"/>
            <a:pathLst>
              <a:path w="830579" h="168275">
                <a:moveTo>
                  <a:pt x="0" y="0"/>
                </a:moveTo>
                <a:lnTo>
                  <a:pt x="830100" y="0"/>
                </a:lnTo>
                <a:lnTo>
                  <a:pt x="830100" y="168209"/>
                </a:lnTo>
                <a:lnTo>
                  <a:pt x="0" y="168209"/>
                </a:lnTo>
                <a:lnTo>
                  <a:pt x="0" y="0"/>
                </a:lnTo>
                <a:close/>
              </a:path>
            </a:pathLst>
          </a:custGeom>
          <a:solidFill>
            <a:srgbClr val="003366"/>
          </a:solidFill>
        </p:spPr>
        <p:txBody>
          <a:bodyPr wrap="square" lIns="0" tIns="0" rIns="0" bIns="0" rtlCol="0"/>
          <a:lstStyle/>
          <a:p>
            <a:endParaRPr/>
          </a:p>
        </p:txBody>
      </p:sp>
      <p:sp>
        <p:nvSpPr>
          <p:cNvPr id="169" name="object 169"/>
          <p:cNvSpPr/>
          <p:nvPr/>
        </p:nvSpPr>
        <p:spPr>
          <a:xfrm>
            <a:off x="6354828"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70" name="object 170"/>
          <p:cNvSpPr/>
          <p:nvPr/>
        </p:nvSpPr>
        <p:spPr>
          <a:xfrm>
            <a:off x="6202458" y="4195686"/>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171" name="object 171"/>
          <p:cNvSpPr/>
          <p:nvPr/>
        </p:nvSpPr>
        <p:spPr>
          <a:xfrm>
            <a:off x="6205632" y="4478150"/>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172" name="object 172"/>
          <p:cNvSpPr/>
          <p:nvPr/>
        </p:nvSpPr>
        <p:spPr>
          <a:xfrm>
            <a:off x="6202458" y="4741572"/>
            <a:ext cx="152400" cy="19050"/>
          </a:xfrm>
          <a:custGeom>
            <a:avLst/>
            <a:gdLst/>
            <a:ahLst/>
            <a:cxnLst/>
            <a:rect l="l" t="t" r="r" b="b"/>
            <a:pathLst>
              <a:path w="152400" h="19050">
                <a:moveTo>
                  <a:pt x="0" y="0"/>
                </a:moveTo>
                <a:lnTo>
                  <a:pt x="152370" y="0"/>
                </a:lnTo>
                <a:lnTo>
                  <a:pt x="152370" y="19042"/>
                </a:lnTo>
                <a:lnTo>
                  <a:pt x="0" y="19042"/>
                </a:lnTo>
                <a:lnTo>
                  <a:pt x="0" y="0"/>
                </a:lnTo>
                <a:close/>
              </a:path>
            </a:pathLst>
          </a:custGeom>
          <a:solidFill>
            <a:srgbClr val="000000"/>
          </a:solidFill>
        </p:spPr>
        <p:txBody>
          <a:bodyPr wrap="square" lIns="0" tIns="0" rIns="0" bIns="0" rtlCol="0"/>
          <a:lstStyle/>
          <a:p>
            <a:endParaRPr/>
          </a:p>
        </p:txBody>
      </p:sp>
      <p:sp>
        <p:nvSpPr>
          <p:cNvPr id="173" name="object 173"/>
          <p:cNvSpPr/>
          <p:nvPr/>
        </p:nvSpPr>
        <p:spPr>
          <a:xfrm>
            <a:off x="1626584" y="5200179"/>
            <a:ext cx="830580" cy="167005"/>
          </a:xfrm>
          <a:custGeom>
            <a:avLst/>
            <a:gdLst/>
            <a:ahLst/>
            <a:cxnLst/>
            <a:rect l="l" t="t" r="r" b="b"/>
            <a:pathLst>
              <a:path w="830580" h="167004">
                <a:moveTo>
                  <a:pt x="0" y="0"/>
                </a:moveTo>
                <a:lnTo>
                  <a:pt x="830100" y="0"/>
                </a:lnTo>
                <a:lnTo>
                  <a:pt x="830100" y="166623"/>
                </a:lnTo>
                <a:lnTo>
                  <a:pt x="0" y="166623"/>
                </a:lnTo>
                <a:lnTo>
                  <a:pt x="0" y="0"/>
                </a:lnTo>
                <a:close/>
              </a:path>
            </a:pathLst>
          </a:custGeom>
          <a:solidFill>
            <a:srgbClr val="003366"/>
          </a:solidFill>
        </p:spPr>
        <p:txBody>
          <a:bodyPr wrap="square" lIns="0" tIns="0" rIns="0" bIns="0" rtlCol="0"/>
          <a:lstStyle/>
          <a:p>
            <a:endParaRPr/>
          </a:p>
        </p:txBody>
      </p:sp>
      <p:sp>
        <p:nvSpPr>
          <p:cNvPr id="174" name="object 174"/>
          <p:cNvSpPr/>
          <p:nvPr/>
        </p:nvSpPr>
        <p:spPr>
          <a:xfrm>
            <a:off x="1626584" y="5200179"/>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75" name="object 175"/>
          <p:cNvSpPr/>
          <p:nvPr/>
        </p:nvSpPr>
        <p:spPr>
          <a:xfrm>
            <a:off x="1626584" y="5479470"/>
            <a:ext cx="830580" cy="167005"/>
          </a:xfrm>
          <a:custGeom>
            <a:avLst/>
            <a:gdLst/>
            <a:ahLst/>
            <a:cxnLst/>
            <a:rect l="l" t="t" r="r" b="b"/>
            <a:pathLst>
              <a:path w="830580" h="167004">
                <a:moveTo>
                  <a:pt x="0" y="0"/>
                </a:moveTo>
                <a:lnTo>
                  <a:pt x="830100" y="0"/>
                </a:lnTo>
                <a:lnTo>
                  <a:pt x="830100" y="166620"/>
                </a:lnTo>
                <a:lnTo>
                  <a:pt x="0" y="166620"/>
                </a:lnTo>
                <a:lnTo>
                  <a:pt x="0" y="0"/>
                </a:lnTo>
                <a:close/>
              </a:path>
            </a:pathLst>
          </a:custGeom>
          <a:solidFill>
            <a:srgbClr val="003366"/>
          </a:solidFill>
        </p:spPr>
        <p:txBody>
          <a:bodyPr wrap="square" lIns="0" tIns="0" rIns="0" bIns="0" rtlCol="0"/>
          <a:lstStyle/>
          <a:p>
            <a:endParaRPr/>
          </a:p>
        </p:txBody>
      </p:sp>
      <p:sp>
        <p:nvSpPr>
          <p:cNvPr id="176" name="object 176"/>
          <p:cNvSpPr/>
          <p:nvPr/>
        </p:nvSpPr>
        <p:spPr>
          <a:xfrm>
            <a:off x="1626584" y="5479470"/>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77" name="object 177"/>
          <p:cNvSpPr/>
          <p:nvPr/>
        </p:nvSpPr>
        <p:spPr>
          <a:xfrm>
            <a:off x="1626584" y="4922476"/>
            <a:ext cx="830580" cy="167005"/>
          </a:xfrm>
          <a:custGeom>
            <a:avLst/>
            <a:gdLst/>
            <a:ahLst/>
            <a:cxnLst/>
            <a:rect l="l" t="t" r="r" b="b"/>
            <a:pathLst>
              <a:path w="830580" h="167004">
                <a:moveTo>
                  <a:pt x="0" y="0"/>
                </a:moveTo>
                <a:lnTo>
                  <a:pt x="830100" y="0"/>
                </a:lnTo>
                <a:lnTo>
                  <a:pt x="830100" y="166620"/>
                </a:lnTo>
                <a:lnTo>
                  <a:pt x="0" y="166620"/>
                </a:lnTo>
                <a:lnTo>
                  <a:pt x="0" y="0"/>
                </a:lnTo>
                <a:close/>
              </a:path>
            </a:pathLst>
          </a:custGeom>
          <a:solidFill>
            <a:srgbClr val="003366"/>
          </a:solidFill>
        </p:spPr>
        <p:txBody>
          <a:bodyPr wrap="square" lIns="0" tIns="0" rIns="0" bIns="0" rtlCol="0"/>
          <a:lstStyle/>
          <a:p>
            <a:endParaRPr/>
          </a:p>
        </p:txBody>
      </p:sp>
      <p:sp>
        <p:nvSpPr>
          <p:cNvPr id="178" name="object 178"/>
          <p:cNvSpPr/>
          <p:nvPr/>
        </p:nvSpPr>
        <p:spPr>
          <a:xfrm>
            <a:off x="1626584" y="4922476"/>
            <a:ext cx="830580" cy="167005"/>
          </a:xfrm>
          <a:custGeom>
            <a:avLst/>
            <a:gdLst/>
            <a:ahLst/>
            <a:cxnLst/>
            <a:rect l="l" t="t" r="r" b="b"/>
            <a:pathLst>
              <a:path w="830580"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79" name="object 179"/>
          <p:cNvSpPr/>
          <p:nvPr/>
        </p:nvSpPr>
        <p:spPr>
          <a:xfrm>
            <a:off x="1475801" y="5000233"/>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80" name="object 180"/>
          <p:cNvSpPr/>
          <p:nvPr/>
        </p:nvSpPr>
        <p:spPr>
          <a:xfrm>
            <a:off x="1447231" y="5282697"/>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81" name="object 181"/>
          <p:cNvSpPr/>
          <p:nvPr/>
        </p:nvSpPr>
        <p:spPr>
          <a:xfrm>
            <a:off x="1475801" y="5546118"/>
            <a:ext cx="151130" cy="19050"/>
          </a:xfrm>
          <a:custGeom>
            <a:avLst/>
            <a:gdLst/>
            <a:ahLst/>
            <a:cxnLst/>
            <a:rect l="l" t="t" r="r" b="b"/>
            <a:pathLst>
              <a:path w="151130"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82" name="object 182"/>
          <p:cNvSpPr/>
          <p:nvPr/>
        </p:nvSpPr>
        <p:spPr>
          <a:xfrm>
            <a:off x="1437708" y="4540038"/>
            <a:ext cx="19050" cy="1016000"/>
          </a:xfrm>
          <a:custGeom>
            <a:avLst/>
            <a:gdLst/>
            <a:ahLst/>
            <a:cxnLst/>
            <a:rect l="l" t="t" r="r" b="b"/>
            <a:pathLst>
              <a:path w="19050" h="1016000">
                <a:moveTo>
                  <a:pt x="0" y="0"/>
                </a:moveTo>
                <a:lnTo>
                  <a:pt x="19046" y="0"/>
                </a:lnTo>
                <a:lnTo>
                  <a:pt x="19046" y="1015601"/>
                </a:lnTo>
                <a:lnTo>
                  <a:pt x="0" y="1015601"/>
                </a:lnTo>
                <a:lnTo>
                  <a:pt x="0" y="0"/>
                </a:lnTo>
                <a:close/>
              </a:path>
            </a:pathLst>
          </a:custGeom>
          <a:solidFill>
            <a:srgbClr val="000000"/>
          </a:solidFill>
        </p:spPr>
        <p:txBody>
          <a:bodyPr wrap="square" lIns="0" tIns="0" rIns="0" bIns="0" rtlCol="0"/>
          <a:lstStyle/>
          <a:p>
            <a:endParaRPr/>
          </a:p>
        </p:txBody>
      </p:sp>
      <p:sp>
        <p:nvSpPr>
          <p:cNvPr id="183" name="object 183"/>
          <p:cNvSpPr/>
          <p:nvPr/>
        </p:nvSpPr>
        <p:spPr>
          <a:xfrm>
            <a:off x="3666125" y="3164216"/>
            <a:ext cx="0" cy="1818639"/>
          </a:xfrm>
          <a:custGeom>
            <a:avLst/>
            <a:gdLst/>
            <a:ahLst/>
            <a:cxnLst/>
            <a:rect l="l" t="t" r="r" b="b"/>
            <a:pathLst>
              <a:path h="1818639">
                <a:moveTo>
                  <a:pt x="0" y="0"/>
                </a:moveTo>
                <a:lnTo>
                  <a:pt x="0" y="1818560"/>
                </a:lnTo>
              </a:path>
            </a:pathLst>
          </a:custGeom>
          <a:ln w="19046">
            <a:solidFill>
              <a:srgbClr val="000000"/>
            </a:solidFill>
          </a:ln>
        </p:spPr>
        <p:txBody>
          <a:bodyPr wrap="square" lIns="0" tIns="0" rIns="0" bIns="0" rtlCol="0"/>
          <a:lstStyle/>
          <a:p>
            <a:endParaRPr/>
          </a:p>
        </p:txBody>
      </p:sp>
      <p:sp>
        <p:nvSpPr>
          <p:cNvPr id="184" name="object 184"/>
          <p:cNvSpPr/>
          <p:nvPr/>
        </p:nvSpPr>
        <p:spPr>
          <a:xfrm>
            <a:off x="4994605" y="4017956"/>
            <a:ext cx="0" cy="725805"/>
          </a:xfrm>
          <a:custGeom>
            <a:avLst/>
            <a:gdLst/>
            <a:ahLst/>
            <a:cxnLst/>
            <a:rect l="l" t="t" r="r" b="b"/>
            <a:pathLst>
              <a:path h="725804">
                <a:moveTo>
                  <a:pt x="0" y="0"/>
                </a:moveTo>
                <a:lnTo>
                  <a:pt x="0" y="725203"/>
                </a:lnTo>
              </a:path>
            </a:pathLst>
          </a:custGeom>
          <a:ln w="19046">
            <a:solidFill>
              <a:srgbClr val="000000"/>
            </a:solidFill>
          </a:ln>
        </p:spPr>
        <p:txBody>
          <a:bodyPr wrap="square" lIns="0" tIns="0" rIns="0" bIns="0" rtlCol="0"/>
          <a:lstStyle/>
          <a:p>
            <a:endParaRPr/>
          </a:p>
        </p:txBody>
      </p:sp>
      <p:sp>
        <p:nvSpPr>
          <p:cNvPr id="185" name="object 185"/>
          <p:cNvSpPr/>
          <p:nvPr/>
        </p:nvSpPr>
        <p:spPr>
          <a:xfrm>
            <a:off x="6202458" y="4017956"/>
            <a:ext cx="0" cy="725805"/>
          </a:xfrm>
          <a:custGeom>
            <a:avLst/>
            <a:gdLst/>
            <a:ahLst/>
            <a:cxnLst/>
            <a:rect l="l" t="t" r="r" b="b"/>
            <a:pathLst>
              <a:path h="725804">
                <a:moveTo>
                  <a:pt x="0" y="0"/>
                </a:moveTo>
                <a:lnTo>
                  <a:pt x="0" y="725203"/>
                </a:lnTo>
              </a:path>
            </a:pathLst>
          </a:custGeom>
          <a:ln w="19046">
            <a:solidFill>
              <a:srgbClr val="000000"/>
            </a:solidFill>
          </a:ln>
        </p:spPr>
        <p:txBody>
          <a:bodyPr wrap="square" lIns="0" tIns="0" rIns="0" bIns="0" rtlCol="0"/>
          <a:lstStyle/>
          <a:p>
            <a:endParaRPr/>
          </a:p>
        </p:txBody>
      </p:sp>
      <p:sp>
        <p:nvSpPr>
          <p:cNvPr id="186" name="object 186"/>
          <p:cNvSpPr/>
          <p:nvPr/>
        </p:nvSpPr>
        <p:spPr>
          <a:xfrm>
            <a:off x="7864247" y="4397218"/>
            <a:ext cx="830580" cy="168275"/>
          </a:xfrm>
          <a:custGeom>
            <a:avLst/>
            <a:gdLst/>
            <a:ahLst/>
            <a:cxnLst/>
            <a:rect l="l" t="t" r="r" b="b"/>
            <a:pathLst>
              <a:path w="830579" h="168275">
                <a:moveTo>
                  <a:pt x="0" y="0"/>
                </a:moveTo>
                <a:lnTo>
                  <a:pt x="830101" y="0"/>
                </a:lnTo>
                <a:lnTo>
                  <a:pt x="830101" y="168209"/>
                </a:lnTo>
                <a:lnTo>
                  <a:pt x="0" y="168209"/>
                </a:lnTo>
                <a:lnTo>
                  <a:pt x="0" y="0"/>
                </a:lnTo>
                <a:close/>
              </a:path>
            </a:pathLst>
          </a:custGeom>
          <a:solidFill>
            <a:srgbClr val="003366"/>
          </a:solidFill>
        </p:spPr>
        <p:txBody>
          <a:bodyPr wrap="square" lIns="0" tIns="0" rIns="0" bIns="0" rtlCol="0"/>
          <a:lstStyle/>
          <a:p>
            <a:endParaRPr/>
          </a:p>
        </p:txBody>
      </p:sp>
      <p:sp>
        <p:nvSpPr>
          <p:cNvPr id="187" name="object 187"/>
          <p:cNvSpPr/>
          <p:nvPr/>
        </p:nvSpPr>
        <p:spPr>
          <a:xfrm>
            <a:off x="7864247" y="4397219"/>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88" name="object 188"/>
          <p:cNvSpPr/>
          <p:nvPr/>
        </p:nvSpPr>
        <p:spPr>
          <a:xfrm>
            <a:off x="7864247" y="4674923"/>
            <a:ext cx="830580" cy="167005"/>
          </a:xfrm>
          <a:custGeom>
            <a:avLst/>
            <a:gdLst/>
            <a:ahLst/>
            <a:cxnLst/>
            <a:rect l="l" t="t" r="r" b="b"/>
            <a:pathLst>
              <a:path w="830579" h="167004">
                <a:moveTo>
                  <a:pt x="0" y="0"/>
                </a:moveTo>
                <a:lnTo>
                  <a:pt x="830101" y="0"/>
                </a:lnTo>
                <a:lnTo>
                  <a:pt x="830101" y="166620"/>
                </a:lnTo>
                <a:lnTo>
                  <a:pt x="0" y="166620"/>
                </a:lnTo>
                <a:lnTo>
                  <a:pt x="0" y="0"/>
                </a:lnTo>
                <a:close/>
              </a:path>
            </a:pathLst>
          </a:custGeom>
          <a:solidFill>
            <a:srgbClr val="003366"/>
          </a:solidFill>
        </p:spPr>
        <p:txBody>
          <a:bodyPr wrap="square" lIns="0" tIns="0" rIns="0" bIns="0" rtlCol="0"/>
          <a:lstStyle/>
          <a:p>
            <a:endParaRPr/>
          </a:p>
        </p:txBody>
      </p:sp>
      <p:sp>
        <p:nvSpPr>
          <p:cNvPr id="189" name="object 189"/>
          <p:cNvSpPr/>
          <p:nvPr/>
        </p:nvSpPr>
        <p:spPr>
          <a:xfrm>
            <a:off x="7864247" y="467492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90" name="object 190"/>
          <p:cNvSpPr/>
          <p:nvPr/>
        </p:nvSpPr>
        <p:spPr>
          <a:xfrm>
            <a:off x="7864247" y="4117930"/>
            <a:ext cx="830580" cy="168275"/>
          </a:xfrm>
          <a:custGeom>
            <a:avLst/>
            <a:gdLst/>
            <a:ahLst/>
            <a:cxnLst/>
            <a:rect l="l" t="t" r="r" b="b"/>
            <a:pathLst>
              <a:path w="830579" h="168275">
                <a:moveTo>
                  <a:pt x="0" y="0"/>
                </a:moveTo>
                <a:lnTo>
                  <a:pt x="830101" y="0"/>
                </a:lnTo>
                <a:lnTo>
                  <a:pt x="830101" y="168209"/>
                </a:lnTo>
                <a:lnTo>
                  <a:pt x="0" y="168209"/>
                </a:lnTo>
                <a:lnTo>
                  <a:pt x="0" y="0"/>
                </a:lnTo>
                <a:close/>
              </a:path>
            </a:pathLst>
          </a:custGeom>
          <a:solidFill>
            <a:srgbClr val="003366"/>
          </a:solidFill>
        </p:spPr>
        <p:txBody>
          <a:bodyPr wrap="square" lIns="0" tIns="0" rIns="0" bIns="0" rtlCol="0"/>
          <a:lstStyle/>
          <a:p>
            <a:endParaRPr/>
          </a:p>
        </p:txBody>
      </p:sp>
      <p:sp>
        <p:nvSpPr>
          <p:cNvPr id="191" name="object 191"/>
          <p:cNvSpPr/>
          <p:nvPr/>
        </p:nvSpPr>
        <p:spPr>
          <a:xfrm>
            <a:off x="7864247" y="4117928"/>
            <a:ext cx="830580" cy="168275"/>
          </a:xfrm>
          <a:custGeom>
            <a:avLst/>
            <a:gdLst/>
            <a:ahLst/>
            <a:cxnLst/>
            <a:rect l="l" t="t" r="r" b="b"/>
            <a:pathLst>
              <a:path w="830579" h="168275">
                <a:moveTo>
                  <a:pt x="0" y="168209"/>
                </a:moveTo>
                <a:lnTo>
                  <a:pt x="830101" y="168209"/>
                </a:lnTo>
                <a:lnTo>
                  <a:pt x="830101" y="0"/>
                </a:lnTo>
                <a:lnTo>
                  <a:pt x="0" y="0"/>
                </a:lnTo>
                <a:lnTo>
                  <a:pt x="0" y="168209"/>
                </a:lnTo>
                <a:close/>
              </a:path>
            </a:pathLst>
          </a:custGeom>
          <a:ln w="19042">
            <a:solidFill>
              <a:srgbClr val="000000"/>
            </a:solidFill>
          </a:ln>
        </p:spPr>
        <p:txBody>
          <a:bodyPr wrap="square" lIns="0" tIns="0" rIns="0" bIns="0" rtlCol="0"/>
          <a:lstStyle/>
          <a:p>
            <a:endParaRPr/>
          </a:p>
        </p:txBody>
      </p:sp>
      <p:sp>
        <p:nvSpPr>
          <p:cNvPr id="192" name="object 192"/>
          <p:cNvSpPr/>
          <p:nvPr/>
        </p:nvSpPr>
        <p:spPr>
          <a:xfrm>
            <a:off x="7713464" y="419568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93" name="object 193"/>
          <p:cNvSpPr/>
          <p:nvPr/>
        </p:nvSpPr>
        <p:spPr>
          <a:xfrm>
            <a:off x="7716639" y="4478150"/>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94" name="object 194"/>
          <p:cNvSpPr/>
          <p:nvPr/>
        </p:nvSpPr>
        <p:spPr>
          <a:xfrm>
            <a:off x="7713464" y="4741572"/>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95" name="object 195"/>
          <p:cNvSpPr/>
          <p:nvPr/>
        </p:nvSpPr>
        <p:spPr>
          <a:xfrm>
            <a:off x="7864247" y="4954212"/>
            <a:ext cx="830580" cy="167005"/>
          </a:xfrm>
          <a:custGeom>
            <a:avLst/>
            <a:gdLst/>
            <a:ahLst/>
            <a:cxnLst/>
            <a:rect l="l" t="t" r="r" b="b"/>
            <a:pathLst>
              <a:path w="830579" h="167004">
                <a:moveTo>
                  <a:pt x="0" y="0"/>
                </a:moveTo>
                <a:lnTo>
                  <a:pt x="830101" y="0"/>
                </a:lnTo>
                <a:lnTo>
                  <a:pt x="830101" y="166623"/>
                </a:lnTo>
                <a:lnTo>
                  <a:pt x="0" y="166623"/>
                </a:lnTo>
                <a:lnTo>
                  <a:pt x="0" y="0"/>
                </a:lnTo>
                <a:close/>
              </a:path>
            </a:pathLst>
          </a:custGeom>
          <a:solidFill>
            <a:srgbClr val="003366"/>
          </a:solidFill>
        </p:spPr>
        <p:txBody>
          <a:bodyPr wrap="square" lIns="0" tIns="0" rIns="0" bIns="0" rtlCol="0"/>
          <a:lstStyle/>
          <a:p>
            <a:endParaRPr/>
          </a:p>
        </p:txBody>
      </p:sp>
      <p:sp>
        <p:nvSpPr>
          <p:cNvPr id="196" name="object 196"/>
          <p:cNvSpPr/>
          <p:nvPr/>
        </p:nvSpPr>
        <p:spPr>
          <a:xfrm>
            <a:off x="7864247" y="4954213"/>
            <a:ext cx="830580" cy="167005"/>
          </a:xfrm>
          <a:custGeom>
            <a:avLst/>
            <a:gdLst/>
            <a:ahLst/>
            <a:cxnLst/>
            <a:rect l="l" t="t" r="r" b="b"/>
            <a:pathLst>
              <a:path w="830579" h="167004">
                <a:moveTo>
                  <a:pt x="0" y="166622"/>
                </a:moveTo>
                <a:lnTo>
                  <a:pt x="830101" y="166622"/>
                </a:lnTo>
                <a:lnTo>
                  <a:pt x="830101" y="0"/>
                </a:lnTo>
                <a:lnTo>
                  <a:pt x="0" y="0"/>
                </a:lnTo>
                <a:lnTo>
                  <a:pt x="0" y="166622"/>
                </a:lnTo>
                <a:close/>
              </a:path>
            </a:pathLst>
          </a:custGeom>
          <a:ln w="19042">
            <a:solidFill>
              <a:srgbClr val="000000"/>
            </a:solidFill>
          </a:ln>
        </p:spPr>
        <p:txBody>
          <a:bodyPr wrap="square" lIns="0" tIns="0" rIns="0" bIns="0" rtlCol="0"/>
          <a:lstStyle/>
          <a:p>
            <a:endParaRPr/>
          </a:p>
        </p:txBody>
      </p:sp>
      <p:sp>
        <p:nvSpPr>
          <p:cNvPr id="197" name="object 197"/>
          <p:cNvSpPr/>
          <p:nvPr/>
        </p:nvSpPr>
        <p:spPr>
          <a:xfrm>
            <a:off x="7713464" y="5052600"/>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198" name="object 198"/>
          <p:cNvSpPr/>
          <p:nvPr/>
        </p:nvSpPr>
        <p:spPr>
          <a:xfrm>
            <a:off x="7713464" y="3241973"/>
            <a:ext cx="0" cy="1839595"/>
          </a:xfrm>
          <a:custGeom>
            <a:avLst/>
            <a:gdLst/>
            <a:ahLst/>
            <a:cxnLst/>
            <a:rect l="l" t="t" r="r" b="b"/>
            <a:pathLst>
              <a:path h="1839595">
                <a:moveTo>
                  <a:pt x="0" y="0"/>
                </a:moveTo>
                <a:lnTo>
                  <a:pt x="0" y="1839190"/>
                </a:lnTo>
              </a:path>
            </a:pathLst>
          </a:custGeom>
          <a:ln w="19046">
            <a:solidFill>
              <a:srgbClr val="000000"/>
            </a:solidFill>
          </a:ln>
        </p:spPr>
        <p:txBody>
          <a:bodyPr wrap="square" lIns="0" tIns="0" rIns="0" bIns="0" rtlCol="0"/>
          <a:lstStyle/>
          <a:p>
            <a:endParaRPr/>
          </a:p>
        </p:txBody>
      </p:sp>
      <p:sp>
        <p:nvSpPr>
          <p:cNvPr id="199" name="object 199"/>
          <p:cNvSpPr/>
          <p:nvPr/>
        </p:nvSpPr>
        <p:spPr>
          <a:xfrm>
            <a:off x="1220263" y="3351468"/>
            <a:ext cx="227329" cy="19050"/>
          </a:xfrm>
          <a:custGeom>
            <a:avLst/>
            <a:gdLst/>
            <a:ahLst/>
            <a:cxnLst/>
            <a:rect l="l" t="t" r="r" b="b"/>
            <a:pathLst>
              <a:path w="227330" h="19050">
                <a:moveTo>
                  <a:pt x="0" y="0"/>
                </a:moveTo>
                <a:lnTo>
                  <a:pt x="226967" y="0"/>
                </a:lnTo>
                <a:lnTo>
                  <a:pt x="226967" y="19042"/>
                </a:lnTo>
                <a:lnTo>
                  <a:pt x="0" y="19042"/>
                </a:lnTo>
                <a:lnTo>
                  <a:pt x="0" y="0"/>
                </a:lnTo>
                <a:close/>
              </a:path>
            </a:pathLst>
          </a:custGeom>
          <a:solidFill>
            <a:srgbClr val="000000"/>
          </a:solidFill>
        </p:spPr>
        <p:txBody>
          <a:bodyPr wrap="square" lIns="0" tIns="0" rIns="0" bIns="0" rtlCol="0"/>
          <a:lstStyle/>
          <a:p>
            <a:endParaRPr/>
          </a:p>
        </p:txBody>
      </p:sp>
      <p:sp>
        <p:nvSpPr>
          <p:cNvPr id="200" name="object 200"/>
          <p:cNvSpPr/>
          <p:nvPr/>
        </p:nvSpPr>
        <p:spPr>
          <a:xfrm>
            <a:off x="3816908" y="4527344"/>
            <a:ext cx="831850" cy="168275"/>
          </a:xfrm>
          <a:custGeom>
            <a:avLst/>
            <a:gdLst/>
            <a:ahLst/>
            <a:cxnLst/>
            <a:rect l="l" t="t" r="r" b="b"/>
            <a:pathLst>
              <a:path w="831850" h="168275">
                <a:moveTo>
                  <a:pt x="0" y="0"/>
                </a:moveTo>
                <a:lnTo>
                  <a:pt x="831687" y="0"/>
                </a:lnTo>
                <a:lnTo>
                  <a:pt x="831687" y="168209"/>
                </a:lnTo>
                <a:lnTo>
                  <a:pt x="0" y="168209"/>
                </a:lnTo>
                <a:lnTo>
                  <a:pt x="0" y="0"/>
                </a:lnTo>
                <a:close/>
              </a:path>
            </a:pathLst>
          </a:custGeom>
          <a:solidFill>
            <a:srgbClr val="003366"/>
          </a:solidFill>
        </p:spPr>
        <p:txBody>
          <a:bodyPr wrap="square" lIns="0" tIns="0" rIns="0" bIns="0" rtlCol="0"/>
          <a:lstStyle/>
          <a:p>
            <a:endParaRPr/>
          </a:p>
        </p:txBody>
      </p:sp>
      <p:sp>
        <p:nvSpPr>
          <p:cNvPr id="201" name="object 201"/>
          <p:cNvSpPr/>
          <p:nvPr/>
        </p:nvSpPr>
        <p:spPr>
          <a:xfrm>
            <a:off x="3816909" y="4527343"/>
            <a:ext cx="831850" cy="168275"/>
          </a:xfrm>
          <a:custGeom>
            <a:avLst/>
            <a:gdLst/>
            <a:ahLst/>
            <a:cxnLst/>
            <a:rect l="l" t="t" r="r" b="b"/>
            <a:pathLst>
              <a:path w="831850" h="168275">
                <a:moveTo>
                  <a:pt x="0" y="168209"/>
                </a:moveTo>
                <a:lnTo>
                  <a:pt x="831687" y="168209"/>
                </a:lnTo>
                <a:lnTo>
                  <a:pt x="831687" y="0"/>
                </a:lnTo>
                <a:lnTo>
                  <a:pt x="0" y="0"/>
                </a:lnTo>
                <a:lnTo>
                  <a:pt x="0" y="168209"/>
                </a:lnTo>
                <a:close/>
              </a:path>
            </a:pathLst>
          </a:custGeom>
          <a:ln w="19042">
            <a:solidFill>
              <a:srgbClr val="000000"/>
            </a:solidFill>
          </a:ln>
        </p:spPr>
        <p:txBody>
          <a:bodyPr wrap="square" lIns="0" tIns="0" rIns="0" bIns="0" rtlCol="0"/>
          <a:lstStyle/>
          <a:p>
            <a:endParaRPr/>
          </a:p>
        </p:txBody>
      </p:sp>
      <p:sp>
        <p:nvSpPr>
          <p:cNvPr id="202" name="object 202"/>
          <p:cNvSpPr/>
          <p:nvPr/>
        </p:nvSpPr>
        <p:spPr>
          <a:xfrm>
            <a:off x="3666125" y="4598753"/>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203" name="object 203"/>
          <p:cNvSpPr/>
          <p:nvPr/>
        </p:nvSpPr>
        <p:spPr>
          <a:xfrm>
            <a:off x="1975766" y="4006848"/>
            <a:ext cx="0" cy="111125"/>
          </a:xfrm>
          <a:custGeom>
            <a:avLst/>
            <a:gdLst/>
            <a:ahLst/>
            <a:cxnLst/>
            <a:rect l="l" t="t" r="r" b="b"/>
            <a:pathLst>
              <a:path h="111125">
                <a:moveTo>
                  <a:pt x="0" y="111081"/>
                </a:moveTo>
                <a:lnTo>
                  <a:pt x="0" y="0"/>
                </a:lnTo>
              </a:path>
            </a:pathLst>
          </a:custGeom>
          <a:ln w="9523">
            <a:solidFill>
              <a:srgbClr val="000000"/>
            </a:solidFill>
          </a:ln>
        </p:spPr>
        <p:txBody>
          <a:bodyPr wrap="square" lIns="0" tIns="0" rIns="0" bIns="0" rtlCol="0"/>
          <a:lstStyle/>
          <a:p>
            <a:endParaRPr/>
          </a:p>
        </p:txBody>
      </p:sp>
      <p:sp>
        <p:nvSpPr>
          <p:cNvPr id="204" name="object 204"/>
          <p:cNvSpPr/>
          <p:nvPr/>
        </p:nvSpPr>
        <p:spPr>
          <a:xfrm>
            <a:off x="1453580" y="4117929"/>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205" name="object 205"/>
          <p:cNvSpPr/>
          <p:nvPr/>
        </p:nvSpPr>
        <p:spPr>
          <a:xfrm>
            <a:off x="2526521" y="4130624"/>
            <a:ext cx="19050" cy="111125"/>
          </a:xfrm>
          <a:custGeom>
            <a:avLst/>
            <a:gdLst/>
            <a:ahLst/>
            <a:cxnLst/>
            <a:rect l="l" t="t" r="r" b="b"/>
            <a:pathLst>
              <a:path w="19050" h="111125">
                <a:moveTo>
                  <a:pt x="0" y="0"/>
                </a:moveTo>
                <a:lnTo>
                  <a:pt x="19046" y="0"/>
                </a:lnTo>
                <a:lnTo>
                  <a:pt x="19046" y="111081"/>
                </a:lnTo>
                <a:lnTo>
                  <a:pt x="0" y="111081"/>
                </a:lnTo>
                <a:lnTo>
                  <a:pt x="0" y="0"/>
                </a:lnTo>
                <a:close/>
              </a:path>
            </a:pathLst>
          </a:custGeom>
          <a:solidFill>
            <a:srgbClr val="000000"/>
          </a:solidFill>
        </p:spPr>
        <p:txBody>
          <a:bodyPr wrap="square" lIns="0" tIns="0" rIns="0" bIns="0" rtlCol="0"/>
          <a:lstStyle/>
          <a:p>
            <a:endParaRPr/>
          </a:p>
        </p:txBody>
      </p:sp>
      <p:sp>
        <p:nvSpPr>
          <p:cNvPr id="206" name="object 206"/>
          <p:cNvSpPr/>
          <p:nvPr/>
        </p:nvSpPr>
        <p:spPr>
          <a:xfrm>
            <a:off x="3816908" y="4814569"/>
            <a:ext cx="831850" cy="168275"/>
          </a:xfrm>
          <a:custGeom>
            <a:avLst/>
            <a:gdLst/>
            <a:ahLst/>
            <a:cxnLst/>
            <a:rect l="l" t="t" r="r" b="b"/>
            <a:pathLst>
              <a:path w="831850" h="168275">
                <a:moveTo>
                  <a:pt x="0" y="0"/>
                </a:moveTo>
                <a:lnTo>
                  <a:pt x="831687" y="0"/>
                </a:lnTo>
                <a:lnTo>
                  <a:pt x="831687" y="168209"/>
                </a:lnTo>
                <a:lnTo>
                  <a:pt x="0" y="168209"/>
                </a:lnTo>
                <a:lnTo>
                  <a:pt x="0" y="0"/>
                </a:lnTo>
                <a:close/>
              </a:path>
            </a:pathLst>
          </a:custGeom>
          <a:solidFill>
            <a:srgbClr val="003366"/>
          </a:solidFill>
        </p:spPr>
        <p:txBody>
          <a:bodyPr wrap="square" lIns="0" tIns="0" rIns="0" bIns="0" rtlCol="0"/>
          <a:lstStyle/>
          <a:p>
            <a:endParaRPr/>
          </a:p>
        </p:txBody>
      </p:sp>
      <p:sp>
        <p:nvSpPr>
          <p:cNvPr id="207" name="object 207"/>
          <p:cNvSpPr/>
          <p:nvPr/>
        </p:nvSpPr>
        <p:spPr>
          <a:xfrm>
            <a:off x="3816909" y="4814568"/>
            <a:ext cx="831850" cy="168275"/>
          </a:xfrm>
          <a:custGeom>
            <a:avLst/>
            <a:gdLst/>
            <a:ahLst/>
            <a:cxnLst/>
            <a:rect l="l" t="t" r="r" b="b"/>
            <a:pathLst>
              <a:path w="831850" h="168275">
                <a:moveTo>
                  <a:pt x="0" y="168209"/>
                </a:moveTo>
                <a:lnTo>
                  <a:pt x="831687" y="168209"/>
                </a:lnTo>
                <a:lnTo>
                  <a:pt x="831687" y="0"/>
                </a:lnTo>
                <a:lnTo>
                  <a:pt x="0" y="0"/>
                </a:lnTo>
                <a:lnTo>
                  <a:pt x="0" y="168209"/>
                </a:lnTo>
                <a:close/>
              </a:path>
            </a:pathLst>
          </a:custGeom>
          <a:ln w="19042">
            <a:solidFill>
              <a:srgbClr val="000000"/>
            </a:solidFill>
          </a:ln>
        </p:spPr>
        <p:txBody>
          <a:bodyPr wrap="square" lIns="0" tIns="0" rIns="0" bIns="0" rtlCol="0"/>
          <a:lstStyle/>
          <a:p>
            <a:endParaRPr/>
          </a:p>
        </p:txBody>
      </p:sp>
      <p:sp>
        <p:nvSpPr>
          <p:cNvPr id="208" name="object 208"/>
          <p:cNvSpPr/>
          <p:nvPr/>
        </p:nvSpPr>
        <p:spPr>
          <a:xfrm>
            <a:off x="3666125" y="4922476"/>
            <a:ext cx="151130" cy="19050"/>
          </a:xfrm>
          <a:custGeom>
            <a:avLst/>
            <a:gdLst/>
            <a:ahLst/>
            <a:cxnLst/>
            <a:rect l="l" t="t" r="r" b="b"/>
            <a:pathLst>
              <a:path w="151129" h="19050">
                <a:moveTo>
                  <a:pt x="0" y="0"/>
                </a:moveTo>
                <a:lnTo>
                  <a:pt x="150782" y="0"/>
                </a:lnTo>
                <a:lnTo>
                  <a:pt x="150782" y="19042"/>
                </a:lnTo>
                <a:lnTo>
                  <a:pt x="0" y="19042"/>
                </a:lnTo>
                <a:lnTo>
                  <a:pt x="0" y="0"/>
                </a:lnTo>
                <a:close/>
              </a:path>
            </a:pathLst>
          </a:custGeom>
          <a:solidFill>
            <a:srgbClr val="000000"/>
          </a:solidFill>
        </p:spPr>
        <p:txBody>
          <a:bodyPr wrap="square" lIns="0" tIns="0" rIns="0" bIns="0" rtlCol="0"/>
          <a:lstStyle/>
          <a:p>
            <a:endParaRPr/>
          </a:p>
        </p:txBody>
      </p:sp>
      <p:sp>
        <p:nvSpPr>
          <p:cNvPr id="209" name="object 209"/>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211" name="Slide Number Placeholder 210"/>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2-5</a:t>
            </a:r>
            <a:endParaRPr spc="-5"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274310" cy="513080"/>
          </a:xfrm>
          <a:prstGeom prst="rect">
            <a:avLst/>
          </a:prstGeom>
        </p:spPr>
        <p:txBody>
          <a:bodyPr vert="horz" wrap="square" lIns="0" tIns="12065" rIns="0" bIns="0" rtlCol="0">
            <a:spAutoFit/>
          </a:bodyPr>
          <a:lstStyle/>
          <a:p>
            <a:pPr marL="12700">
              <a:lnSpc>
                <a:spcPct val="100000"/>
              </a:lnSpc>
              <a:spcBef>
                <a:spcPts val="95"/>
              </a:spcBef>
            </a:pPr>
            <a:r>
              <a:rPr sz="3200" spc="-155" dirty="0"/>
              <a:t>Liaison </a:t>
            </a:r>
            <a:r>
              <a:rPr sz="3200" spc="-130" dirty="0"/>
              <a:t>Officer </a:t>
            </a:r>
            <a:r>
              <a:rPr sz="3200" spc="-180" dirty="0"/>
              <a:t>Job</a:t>
            </a:r>
            <a:r>
              <a:rPr sz="3200" spc="254" dirty="0"/>
              <a:t> </a:t>
            </a:r>
            <a:r>
              <a:rPr sz="3200" spc="-160" dirty="0"/>
              <a:t>Functions</a:t>
            </a:r>
            <a:endParaRPr sz="3200"/>
          </a:p>
        </p:txBody>
      </p:sp>
      <p:sp>
        <p:nvSpPr>
          <p:cNvPr id="3" name="object 3"/>
          <p:cNvSpPr txBox="1"/>
          <p:nvPr/>
        </p:nvSpPr>
        <p:spPr>
          <a:xfrm>
            <a:off x="459740" y="945133"/>
            <a:ext cx="8231505" cy="1781175"/>
          </a:xfrm>
          <a:prstGeom prst="rect">
            <a:avLst/>
          </a:prstGeom>
        </p:spPr>
        <p:txBody>
          <a:bodyPr vert="horz" wrap="square" lIns="0" tIns="158750" rIns="0" bIns="0" rtlCol="0">
            <a:spAutoFit/>
          </a:bodyPr>
          <a:lstStyle/>
          <a:p>
            <a:pPr marL="350520" indent="-337820">
              <a:lnSpc>
                <a:spcPct val="100000"/>
              </a:lnSpc>
              <a:spcBef>
                <a:spcPts val="1250"/>
              </a:spcBef>
              <a:buFont typeface="Arial Black"/>
              <a:buChar char="■"/>
              <a:tabLst>
                <a:tab pos="350520" algn="l"/>
                <a:tab pos="351155" algn="l"/>
              </a:tabLst>
            </a:pPr>
            <a:r>
              <a:rPr sz="2400" b="1" spc="-5" dirty="0">
                <a:solidFill>
                  <a:srgbClr val="003366"/>
                </a:solidFill>
                <a:latin typeface="Arial"/>
                <a:cs typeface="Arial"/>
              </a:rPr>
              <a:t>The Liaison Officer is a member of the Command Staff</a:t>
            </a:r>
            <a:endParaRPr sz="2400">
              <a:latin typeface="Arial"/>
              <a:cs typeface="Arial"/>
            </a:endParaRPr>
          </a:p>
          <a:p>
            <a:pPr marL="350520" marR="855344" indent="-337820" algn="just">
              <a:lnSpc>
                <a:spcPct val="100000"/>
              </a:lnSpc>
              <a:spcBef>
                <a:spcPts val="1155"/>
              </a:spcBef>
              <a:buFont typeface="Arial Black"/>
              <a:buChar char="■"/>
              <a:tabLst>
                <a:tab pos="351155" algn="l"/>
              </a:tabLst>
            </a:pPr>
            <a:r>
              <a:rPr sz="2400" b="1" spc="-5" dirty="0">
                <a:solidFill>
                  <a:srgbClr val="003366"/>
                </a:solidFill>
                <a:latin typeface="Arial"/>
                <a:cs typeface="Arial"/>
              </a:rPr>
              <a:t>Liaison Officer is the conduit for communication  between the Incident Management Team and the  AREP</a:t>
            </a:r>
            <a:endParaRPr sz="2400">
              <a:latin typeface="Arial"/>
              <a:cs typeface="Arial"/>
            </a:endParaRPr>
          </a:p>
        </p:txBody>
      </p:sp>
      <p:sp>
        <p:nvSpPr>
          <p:cNvPr id="4" name="object 4"/>
          <p:cNvSpPr/>
          <p:nvPr/>
        </p:nvSpPr>
        <p:spPr>
          <a:xfrm>
            <a:off x="4729507" y="2976918"/>
            <a:ext cx="2819397" cy="243209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4710112" y="2957512"/>
            <a:ext cx="2847975" cy="2461260"/>
          </a:xfrm>
          <a:custGeom>
            <a:avLst/>
            <a:gdLst/>
            <a:ahLst/>
            <a:cxnLst/>
            <a:rect l="l" t="t" r="r" b="b"/>
            <a:pathLst>
              <a:path w="2847975" h="2461260">
                <a:moveTo>
                  <a:pt x="0" y="0"/>
                </a:moveTo>
                <a:lnTo>
                  <a:pt x="2847975" y="0"/>
                </a:lnTo>
                <a:lnTo>
                  <a:pt x="2847975" y="2460675"/>
                </a:lnTo>
                <a:lnTo>
                  <a:pt x="0" y="2460675"/>
                </a:lnTo>
                <a:lnTo>
                  <a:pt x="0" y="0"/>
                </a:lnTo>
                <a:close/>
              </a:path>
            </a:pathLst>
          </a:custGeom>
          <a:ln w="28575">
            <a:solidFill>
              <a:srgbClr val="000000"/>
            </a:solidFill>
          </a:ln>
        </p:spPr>
        <p:txBody>
          <a:bodyPr wrap="square" lIns="0" tIns="0" rIns="0" bIns="0" rtlCol="0"/>
          <a:lstStyle/>
          <a:p>
            <a:endParaRPr/>
          </a:p>
        </p:txBody>
      </p:sp>
      <p:sp>
        <p:nvSpPr>
          <p:cNvPr id="6" name="object 6"/>
          <p:cNvSpPr/>
          <p:nvPr/>
        </p:nvSpPr>
        <p:spPr>
          <a:xfrm>
            <a:off x="1938337" y="2908794"/>
            <a:ext cx="1793595" cy="2512060"/>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1924050" y="2894507"/>
            <a:ext cx="1824355" cy="2536825"/>
          </a:xfrm>
          <a:custGeom>
            <a:avLst/>
            <a:gdLst/>
            <a:ahLst/>
            <a:cxnLst/>
            <a:rect l="l" t="t" r="r" b="b"/>
            <a:pathLst>
              <a:path w="1824354" h="2536825">
                <a:moveTo>
                  <a:pt x="0" y="0"/>
                </a:moveTo>
                <a:lnTo>
                  <a:pt x="1824037" y="0"/>
                </a:lnTo>
                <a:lnTo>
                  <a:pt x="1824037" y="2536329"/>
                </a:lnTo>
                <a:lnTo>
                  <a:pt x="0" y="2536329"/>
                </a:lnTo>
                <a:lnTo>
                  <a:pt x="0" y="0"/>
                </a:lnTo>
                <a:close/>
              </a:path>
            </a:pathLst>
          </a:custGeom>
          <a:ln w="28575">
            <a:solidFill>
              <a:srgbClr val="000000"/>
            </a:solidFill>
          </a:ln>
        </p:spPr>
        <p:txBody>
          <a:bodyPr wrap="square" lIns="0" tIns="0" rIns="0" bIns="0" rtlCol="0"/>
          <a:lstStyle/>
          <a:p>
            <a:endParaRPr/>
          </a:p>
        </p:txBody>
      </p:sp>
      <p:sp>
        <p:nvSpPr>
          <p:cNvPr id="8" name="object 8"/>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10" name="Slide Number Placeholder 9"/>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2-6</a:t>
            </a:r>
            <a:endParaRPr spc="-5"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4255770" cy="513080"/>
          </a:xfrm>
          <a:prstGeom prst="rect">
            <a:avLst/>
          </a:prstGeom>
        </p:spPr>
        <p:txBody>
          <a:bodyPr vert="horz" wrap="square" lIns="0" tIns="12065" rIns="0" bIns="0" rtlCol="0">
            <a:spAutoFit/>
          </a:bodyPr>
          <a:lstStyle/>
          <a:p>
            <a:pPr marL="12700">
              <a:lnSpc>
                <a:spcPct val="100000"/>
              </a:lnSpc>
              <a:spcBef>
                <a:spcPts val="95"/>
              </a:spcBef>
            </a:pPr>
            <a:r>
              <a:rPr sz="3200" spc="-130" dirty="0"/>
              <a:t>Interaction </a:t>
            </a:r>
            <a:r>
              <a:rPr sz="3200" spc="-180" dirty="0"/>
              <a:t>with </a:t>
            </a:r>
            <a:r>
              <a:rPr sz="3200" spc="-120" dirty="0"/>
              <a:t>the</a:t>
            </a:r>
            <a:r>
              <a:rPr sz="3200" spc="240" dirty="0"/>
              <a:t> </a:t>
            </a:r>
            <a:r>
              <a:rPr sz="3200" dirty="0"/>
              <a:t>IMT</a:t>
            </a:r>
            <a:endParaRPr sz="3200"/>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a:spLocks noGrp="1"/>
          </p:cNvSpPr>
          <p:nvPr>
            <p:ph type="body" idx="1"/>
          </p:nvPr>
        </p:nvSpPr>
        <p:spPr>
          <a:prstGeom prst="rect">
            <a:avLst/>
          </a:prstGeom>
        </p:spPr>
        <p:txBody>
          <a:bodyPr vert="horz" wrap="square" lIns="0" tIns="12700" rIns="0" bIns="0" rtlCol="0">
            <a:spAutoFit/>
          </a:bodyPr>
          <a:lstStyle/>
          <a:p>
            <a:pPr marL="365125" marR="606425" indent="-337820">
              <a:lnSpc>
                <a:spcPct val="100000"/>
              </a:lnSpc>
              <a:spcBef>
                <a:spcPts val="100"/>
              </a:spcBef>
              <a:buFont typeface="Arial Black"/>
              <a:buChar char="■"/>
              <a:tabLst>
                <a:tab pos="365125" algn="l"/>
                <a:tab pos="365760" algn="l"/>
              </a:tabLst>
            </a:pPr>
            <a:r>
              <a:rPr spc="-5" dirty="0"/>
              <a:t>Participates in the planning process to collect and  share resource and AREP</a:t>
            </a:r>
            <a:r>
              <a:rPr spc="10" dirty="0"/>
              <a:t> </a:t>
            </a:r>
            <a:r>
              <a:rPr spc="-5" dirty="0"/>
              <a:t>info:</a:t>
            </a:r>
          </a:p>
          <a:p>
            <a:pPr marL="825500" marR="973455" lvl="1" indent="-346075">
              <a:lnSpc>
                <a:spcPct val="100000"/>
              </a:lnSpc>
              <a:spcBef>
                <a:spcPts val="1150"/>
              </a:spcBef>
              <a:buFont typeface="Arial Black"/>
              <a:buChar char="■"/>
              <a:tabLst>
                <a:tab pos="825500" algn="l"/>
                <a:tab pos="826135" algn="l"/>
              </a:tabLst>
            </a:pPr>
            <a:r>
              <a:rPr sz="2400" b="1" spc="-5" dirty="0">
                <a:solidFill>
                  <a:srgbClr val="003366"/>
                </a:solidFill>
                <a:latin typeface="Arial"/>
                <a:cs typeface="Arial"/>
              </a:rPr>
              <a:t>The “Go To” team member for Assisting and  Cooperating agency</a:t>
            </a:r>
            <a:r>
              <a:rPr sz="2400" b="1" spc="5" dirty="0">
                <a:solidFill>
                  <a:srgbClr val="003366"/>
                </a:solidFill>
                <a:latin typeface="Arial"/>
                <a:cs typeface="Arial"/>
              </a:rPr>
              <a:t> </a:t>
            </a:r>
            <a:r>
              <a:rPr sz="2400" b="1" spc="-5" dirty="0">
                <a:solidFill>
                  <a:srgbClr val="003366"/>
                </a:solidFill>
                <a:latin typeface="Arial"/>
                <a:cs typeface="Arial"/>
              </a:rPr>
              <a:t>info</a:t>
            </a:r>
            <a:endParaRPr sz="2400">
              <a:latin typeface="Arial"/>
              <a:cs typeface="Arial"/>
            </a:endParaRPr>
          </a:p>
          <a:p>
            <a:pPr marL="825500" marR="5080" lvl="1" indent="-346075">
              <a:lnSpc>
                <a:spcPct val="100000"/>
              </a:lnSpc>
              <a:spcBef>
                <a:spcPts val="1150"/>
              </a:spcBef>
              <a:buFont typeface="Arial Black"/>
              <a:buChar char="■"/>
              <a:tabLst>
                <a:tab pos="825500" algn="l"/>
                <a:tab pos="826135" algn="l"/>
              </a:tabLst>
            </a:pPr>
            <a:r>
              <a:rPr sz="2400" b="1" spc="-5" dirty="0">
                <a:solidFill>
                  <a:srgbClr val="003366"/>
                </a:solidFill>
                <a:latin typeface="Arial"/>
                <a:cs typeface="Arial"/>
              </a:rPr>
              <a:t>Ensures the Incident Management Team (IMT)  understands the appropriate use of resources from  assisting</a:t>
            </a:r>
            <a:r>
              <a:rPr sz="2400" b="1" dirty="0">
                <a:solidFill>
                  <a:srgbClr val="003366"/>
                </a:solidFill>
                <a:latin typeface="Arial"/>
                <a:cs typeface="Arial"/>
              </a:rPr>
              <a:t> </a:t>
            </a:r>
            <a:r>
              <a:rPr sz="2400" b="1" spc="-5" dirty="0">
                <a:solidFill>
                  <a:srgbClr val="003366"/>
                </a:solidFill>
                <a:latin typeface="Arial"/>
                <a:cs typeface="Arial"/>
              </a:rPr>
              <a:t>agencies</a:t>
            </a:r>
            <a:endParaRPr sz="2400">
              <a:latin typeface="Arial"/>
              <a:cs typeface="Arial"/>
            </a:endParaRPr>
          </a:p>
        </p:txBody>
      </p:sp>
      <p:sp>
        <p:nvSpPr>
          <p:cNvPr id="6" name="Slide Number Placeholder 5"/>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2-7</a:t>
            </a:r>
            <a:endParaRPr spc="-5"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7929" y="290893"/>
            <a:ext cx="5523230" cy="513080"/>
          </a:xfrm>
          <a:prstGeom prst="rect">
            <a:avLst/>
          </a:prstGeom>
        </p:spPr>
        <p:txBody>
          <a:bodyPr vert="horz" wrap="square" lIns="0" tIns="12065" rIns="0" bIns="0" rtlCol="0">
            <a:spAutoFit/>
          </a:bodyPr>
          <a:lstStyle/>
          <a:p>
            <a:pPr marL="12700">
              <a:lnSpc>
                <a:spcPct val="100000"/>
              </a:lnSpc>
              <a:spcBef>
                <a:spcPts val="95"/>
              </a:spcBef>
            </a:pPr>
            <a:r>
              <a:rPr sz="3200" spc="-130" dirty="0"/>
              <a:t>Interaction </a:t>
            </a:r>
            <a:r>
              <a:rPr sz="3200" spc="-180" dirty="0"/>
              <a:t>with </a:t>
            </a:r>
            <a:r>
              <a:rPr sz="3200" spc="-120" dirty="0"/>
              <a:t>the </a:t>
            </a:r>
            <a:r>
              <a:rPr sz="3200" dirty="0"/>
              <a:t>IMT</a:t>
            </a:r>
            <a:r>
              <a:rPr sz="3200" spc="385" dirty="0"/>
              <a:t> </a:t>
            </a:r>
            <a:r>
              <a:rPr sz="3200" spc="-105" dirty="0"/>
              <a:t>(cont.)</a:t>
            </a:r>
            <a:endParaRPr sz="320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645"/>
              </a:lnSpc>
            </a:pPr>
            <a:r>
              <a:rPr spc="-5" dirty="0"/>
              <a:t>Unit</a:t>
            </a:r>
            <a:r>
              <a:rPr spc="-10" dirty="0"/>
              <a:t> </a:t>
            </a:r>
            <a:r>
              <a:rPr spc="-5" dirty="0"/>
              <a:t>2:</a:t>
            </a:r>
          </a:p>
          <a:p>
            <a:pPr marL="12700">
              <a:lnSpc>
                <a:spcPct val="100000"/>
              </a:lnSpc>
              <a:spcBef>
                <a:spcPts val="840"/>
              </a:spcBef>
            </a:pPr>
            <a:r>
              <a:rPr spc="-5" dirty="0"/>
              <a:t>Position</a:t>
            </a:r>
            <a:r>
              <a:rPr spc="-75" dirty="0"/>
              <a:t> </a:t>
            </a:r>
            <a:r>
              <a:rPr spc="-5" dirty="0"/>
              <a:t>Concept</a:t>
            </a:r>
          </a:p>
        </p:txBody>
      </p:sp>
      <p:sp>
        <p:nvSpPr>
          <p:cNvPr id="3" name="object 3"/>
          <p:cNvSpPr txBox="1"/>
          <p:nvPr/>
        </p:nvSpPr>
        <p:spPr>
          <a:xfrm>
            <a:off x="459740" y="1091438"/>
            <a:ext cx="8025130" cy="2146935"/>
          </a:xfrm>
          <a:prstGeom prst="rect">
            <a:avLst/>
          </a:prstGeom>
        </p:spPr>
        <p:txBody>
          <a:bodyPr vert="horz" wrap="square" lIns="0" tIns="12700" rIns="0" bIns="0" rtlCol="0">
            <a:spAutoFit/>
          </a:bodyPr>
          <a:lstStyle/>
          <a:p>
            <a:pPr marL="350520" marR="5080" indent="-337820">
              <a:lnSpc>
                <a:spcPct val="100000"/>
              </a:lnSpc>
              <a:spcBef>
                <a:spcPts val="100"/>
              </a:spcBef>
              <a:buFont typeface="Arial Black"/>
              <a:buChar char="■"/>
              <a:tabLst>
                <a:tab pos="350520" algn="l"/>
                <a:tab pos="351155" algn="l"/>
              </a:tabLst>
            </a:pPr>
            <a:r>
              <a:rPr sz="2400" b="1" spc="-5" dirty="0">
                <a:solidFill>
                  <a:srgbClr val="003366"/>
                </a:solidFill>
                <a:latin typeface="Arial"/>
                <a:cs typeface="Arial"/>
              </a:rPr>
              <a:t>Coordinates flow of information between AREPS and  Incident Management</a:t>
            </a:r>
            <a:r>
              <a:rPr sz="2400" b="1" spc="5" dirty="0">
                <a:solidFill>
                  <a:srgbClr val="003366"/>
                </a:solidFill>
                <a:latin typeface="Arial"/>
                <a:cs typeface="Arial"/>
              </a:rPr>
              <a:t> </a:t>
            </a:r>
            <a:r>
              <a:rPr sz="2400" b="1" spc="-10" dirty="0">
                <a:solidFill>
                  <a:srgbClr val="003366"/>
                </a:solidFill>
                <a:latin typeface="Arial"/>
                <a:cs typeface="Arial"/>
              </a:rPr>
              <a:t>Team</a:t>
            </a:r>
            <a:endParaRPr sz="2400">
              <a:latin typeface="Arial"/>
              <a:cs typeface="Arial"/>
            </a:endParaRPr>
          </a:p>
          <a:p>
            <a:pPr marL="350520" indent="-337820">
              <a:lnSpc>
                <a:spcPct val="100000"/>
              </a:lnSpc>
              <a:spcBef>
                <a:spcPts val="1150"/>
              </a:spcBef>
              <a:buFont typeface="Arial Black"/>
              <a:buChar char="■"/>
              <a:tabLst>
                <a:tab pos="350520" algn="l"/>
                <a:tab pos="351155" algn="l"/>
              </a:tabLst>
            </a:pPr>
            <a:r>
              <a:rPr sz="2400" b="1" spc="-5" dirty="0">
                <a:solidFill>
                  <a:srgbClr val="003366"/>
                </a:solidFill>
                <a:latin typeface="Arial"/>
                <a:cs typeface="Arial"/>
              </a:rPr>
              <a:t>Troubleshoots problems with other</a:t>
            </a:r>
            <a:r>
              <a:rPr sz="2400" b="1" spc="-20" dirty="0">
                <a:solidFill>
                  <a:srgbClr val="003366"/>
                </a:solidFill>
                <a:latin typeface="Arial"/>
                <a:cs typeface="Arial"/>
              </a:rPr>
              <a:t> </a:t>
            </a:r>
            <a:r>
              <a:rPr sz="2400" b="1" spc="-5" dirty="0">
                <a:solidFill>
                  <a:srgbClr val="003366"/>
                </a:solidFill>
                <a:latin typeface="Arial"/>
                <a:cs typeface="Arial"/>
              </a:rPr>
              <a:t>agencies</a:t>
            </a:r>
            <a:endParaRPr sz="2400">
              <a:latin typeface="Arial"/>
              <a:cs typeface="Arial"/>
            </a:endParaRPr>
          </a:p>
          <a:p>
            <a:pPr marL="350520" marR="784860" indent="-337820">
              <a:lnSpc>
                <a:spcPct val="100000"/>
              </a:lnSpc>
              <a:spcBef>
                <a:spcPts val="1155"/>
              </a:spcBef>
              <a:buFont typeface="Arial Black"/>
              <a:buChar char="■"/>
              <a:tabLst>
                <a:tab pos="350520" algn="l"/>
                <a:tab pos="351155" algn="l"/>
              </a:tabLst>
            </a:pPr>
            <a:r>
              <a:rPr sz="2400" b="1" spc="-5" dirty="0">
                <a:solidFill>
                  <a:srgbClr val="003366"/>
                </a:solidFill>
                <a:latin typeface="Arial"/>
                <a:cs typeface="Arial"/>
              </a:rPr>
              <a:t>Monitors for developing situations that Incident  Management Team needs to</a:t>
            </a:r>
            <a:r>
              <a:rPr sz="2400" b="1" spc="15" dirty="0">
                <a:solidFill>
                  <a:srgbClr val="003366"/>
                </a:solidFill>
                <a:latin typeface="Arial"/>
                <a:cs typeface="Arial"/>
              </a:rPr>
              <a:t> </a:t>
            </a:r>
            <a:r>
              <a:rPr sz="2400" b="1" spc="-5" dirty="0">
                <a:solidFill>
                  <a:srgbClr val="003366"/>
                </a:solidFill>
                <a:latin typeface="Arial"/>
                <a:cs typeface="Arial"/>
              </a:rPr>
              <a:t>know</a:t>
            </a:r>
            <a:endParaRPr sz="2400">
              <a:latin typeface="Arial"/>
              <a:cs typeface="Arial"/>
            </a:endParaRPr>
          </a:p>
        </p:txBody>
      </p:sp>
      <p:sp>
        <p:nvSpPr>
          <p:cNvPr id="4" name="object 4"/>
          <p:cNvSpPr txBox="1"/>
          <p:nvPr/>
        </p:nvSpPr>
        <p:spPr>
          <a:xfrm>
            <a:off x="538378" y="5137962"/>
            <a:ext cx="6704965" cy="391160"/>
          </a:xfrm>
          <a:prstGeom prst="rect">
            <a:avLst/>
          </a:prstGeom>
        </p:spPr>
        <p:txBody>
          <a:bodyPr vert="horz" wrap="square" lIns="0" tIns="12700" rIns="0" bIns="0" rtlCol="0">
            <a:spAutoFit/>
          </a:bodyPr>
          <a:lstStyle/>
          <a:p>
            <a:pPr marL="12700">
              <a:lnSpc>
                <a:spcPct val="100000"/>
              </a:lnSpc>
              <a:spcBef>
                <a:spcPts val="100"/>
              </a:spcBef>
            </a:pPr>
            <a:r>
              <a:rPr sz="2400" b="1" spc="-5" dirty="0">
                <a:latin typeface="Tahoma"/>
                <a:cs typeface="Tahoma"/>
              </a:rPr>
              <a:t>Handout 2-1: Expectations of IMT</a:t>
            </a:r>
            <a:r>
              <a:rPr sz="2400" b="1" spc="35" dirty="0">
                <a:latin typeface="Tahoma"/>
                <a:cs typeface="Tahoma"/>
              </a:rPr>
              <a:t> </a:t>
            </a:r>
            <a:r>
              <a:rPr sz="2400" b="1" spc="-5" dirty="0">
                <a:latin typeface="Tahoma"/>
                <a:cs typeface="Tahoma"/>
              </a:rPr>
              <a:t>Members</a:t>
            </a:r>
            <a:endParaRPr sz="2400">
              <a:latin typeface="Tahoma"/>
              <a:cs typeface="Tahoma"/>
            </a:endParaRPr>
          </a:p>
        </p:txBody>
      </p:sp>
      <p:sp>
        <p:nvSpPr>
          <p:cNvPr id="7" name="Slide Number Placeholder 6"/>
          <p:cNvSpPr>
            <a:spLocks noGrp="1"/>
          </p:cNvSpPr>
          <p:nvPr>
            <p:ph type="sldNum" sz="quarter" idx="7"/>
          </p:nvPr>
        </p:nvSpPr>
        <p:spPr>
          <a:xfrm>
            <a:off x="7807804" y="6294858"/>
            <a:ext cx="963295" cy="205184"/>
          </a:xfrm>
        </p:spPr>
        <p:txBody>
          <a:bodyPr/>
          <a:lstStyle/>
          <a:p>
            <a:pPr marL="12700">
              <a:lnSpc>
                <a:spcPts val="1645"/>
              </a:lnSpc>
            </a:pPr>
            <a:r>
              <a:rPr lang="en-US" spc="-10" dirty="0"/>
              <a:t>Visual</a:t>
            </a:r>
            <a:r>
              <a:rPr lang="en-US" spc="-60" dirty="0"/>
              <a:t> </a:t>
            </a:r>
            <a:r>
              <a:rPr lang="en-US" spc="-5" dirty="0"/>
              <a:t>2-8</a:t>
            </a:r>
            <a:endParaRPr spc="-5"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TotalTime>
  <Words>754</Words>
  <Application>Microsoft Office PowerPoint</Application>
  <PresentationFormat>On-screen Show (4:3)</PresentationFormat>
  <Paragraphs>196</Paragraphs>
  <Slides>19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Black</vt:lpstr>
      <vt:lpstr>Calibri</vt:lpstr>
      <vt:lpstr>Tahoma</vt:lpstr>
      <vt:lpstr>Times New Roman</vt:lpstr>
      <vt:lpstr>Office Theme</vt:lpstr>
      <vt:lpstr>Unit 2 Position Concept</vt:lpstr>
      <vt:lpstr>PowerPoint Presentation</vt:lpstr>
      <vt:lpstr>Unit Enabling Objectives </vt:lpstr>
      <vt:lpstr>PowerPoint Presentation</vt:lpstr>
      <vt:lpstr>Liaison Officer Position in the IMT</vt:lpstr>
      <vt:lpstr>Liaison Officer Position in the IMT</vt:lpstr>
      <vt:lpstr>Liaison Officer Job Functions</vt:lpstr>
      <vt:lpstr>Interaction with the IMT</vt:lpstr>
      <vt:lpstr>Interaction with the IMT (cont.)</vt:lpstr>
      <vt:lpstr>A Successful Liaison Officer…</vt:lpstr>
      <vt:lpstr>NRF/NIMS Definition of AREP</vt:lpstr>
      <vt:lpstr>Interaction with the Agency Representative (AREP)</vt:lpstr>
      <vt:lpstr>Other Agencies</vt:lpstr>
      <vt:lpstr>Other Agencies</vt:lpstr>
      <vt:lpstr>Other Types of Liaison Officers</vt:lpstr>
      <vt:lpstr>Other Liaison Officer Duties</vt:lpstr>
      <vt:lpstr>Discussion 1</vt:lpstr>
      <vt:lpstr>Objectives Review</vt:lpstr>
      <vt:lpstr>Objectives Review (cont.)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LOFRUnit02:PositionConcept</dc:title>
  <dc:subject>LOFRUnit02:PositionConcept</dc:subject>
  <dc:creator>FEMA</dc:creator>
  <cp:lastModifiedBy>Bob</cp:lastModifiedBy>
  <cp:revision>10</cp:revision>
  <dcterms:created xsi:type="dcterms:W3CDTF">2019-01-05T18:15:10Z</dcterms:created>
  <dcterms:modified xsi:type="dcterms:W3CDTF">2019-10-21T19:56:17Z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2012-09-26T00:00:00Z</vt:filetime>
  </property>
  <property fmtid="{D5CDD505-2E9C-101B-9397-08002B2CF9AE}" pid="3" name="Creator">
    <vt:lpwstr>Acrobat PDFMaker 10.1 for PowerPoint</vt:lpwstr>
  </property>
  <property fmtid="{D5CDD505-2E9C-101B-9397-08002B2CF9AE}" pid="4" name="LastSaved">
    <vt:filetime>2019-01-05T00:00:00Z</vt:filetime>
  </property>
</Properties>
</file>