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6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47929" y="290893"/>
            <a:ext cx="8248141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7" y="2142179"/>
            <a:ext cx="9140952" cy="152399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3048" y="6002210"/>
            <a:ext cx="9140951" cy="85578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6560324" y="2137552"/>
            <a:ext cx="2359020" cy="152558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8" y="5995860"/>
            <a:ext cx="9140951" cy="85883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7462" y="17462"/>
            <a:ext cx="9126855" cy="0"/>
          </a:xfrm>
          <a:custGeom>
            <a:avLst/>
            <a:gdLst/>
            <a:ahLst/>
            <a:cxnLst/>
            <a:rect l="l" t="t" r="r" b="b"/>
            <a:pathLst>
              <a:path w="9126855">
                <a:moveTo>
                  <a:pt x="0" y="0"/>
                </a:moveTo>
                <a:lnTo>
                  <a:pt x="9126537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7462" y="17462"/>
            <a:ext cx="0" cy="6840855"/>
          </a:xfrm>
          <a:custGeom>
            <a:avLst/>
            <a:gdLst/>
            <a:ahLst/>
            <a:cxnLst/>
            <a:rect l="l" t="t" r="r" b="b"/>
            <a:pathLst>
              <a:path h="6840855">
                <a:moveTo>
                  <a:pt x="0" y="6840537"/>
                </a:moveTo>
                <a:lnTo>
                  <a:pt x="0" y="0"/>
                </a:lnTo>
              </a:path>
            </a:pathLst>
          </a:custGeom>
          <a:ln w="19050">
            <a:solidFill>
              <a:srgbClr val="4C4C4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57200" y="914400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8575">
            <a:solidFill>
              <a:srgbClr val="1D3B5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0" y="0"/>
            <a:ext cx="9140825" cy="6850380"/>
          </a:xfrm>
          <a:custGeom>
            <a:avLst/>
            <a:gdLst/>
            <a:ahLst/>
            <a:cxnLst/>
            <a:rect l="l" t="t" r="r" b="b"/>
            <a:pathLst>
              <a:path w="9140825" h="6850380">
                <a:moveTo>
                  <a:pt x="0" y="0"/>
                </a:moveTo>
                <a:lnTo>
                  <a:pt x="9140825" y="0"/>
                </a:lnTo>
                <a:lnTo>
                  <a:pt x="9140825" y="6850062"/>
                </a:lnTo>
                <a:lnTo>
                  <a:pt x="0" y="6850062"/>
                </a:lnTo>
                <a:lnTo>
                  <a:pt x="0" y="0"/>
                </a:lnTo>
                <a:close/>
              </a:path>
            </a:pathLst>
          </a:custGeom>
          <a:ln w="19050">
            <a:solidFill>
              <a:srgbClr val="98A4A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6460" y="290893"/>
            <a:ext cx="8371078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2754" y="1091438"/>
            <a:ext cx="8238490" cy="4561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0033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85923" y="6142458"/>
            <a:ext cx="1140460" cy="5441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807804" y="6294858"/>
            <a:ext cx="963295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0027" y="2149678"/>
            <a:ext cx="2261235" cy="972819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3335">
              <a:lnSpc>
                <a:spcPct val="100000"/>
              </a:lnSpc>
              <a:spcBef>
                <a:spcPts val="630"/>
              </a:spcBef>
            </a:pPr>
            <a:r>
              <a:rPr sz="2500" i="1" spc="-150" dirty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r>
              <a:rPr sz="2500" i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500" i="1" spc="-6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2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800" i="1" spc="-5" dirty="0">
                <a:solidFill>
                  <a:srgbClr val="FFFFFF"/>
                </a:solidFill>
                <a:latin typeface="Arial"/>
                <a:cs typeface="Arial"/>
              </a:rPr>
              <a:t>Stakeholders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06101" y="6278040"/>
            <a:ext cx="85153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Visual</a:t>
            </a:r>
            <a:r>
              <a:rPr sz="1400" b="1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4-1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44157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0" dirty="0"/>
              <a:t>Prioritizing</a:t>
            </a:r>
            <a:r>
              <a:rPr spc="-50" dirty="0"/>
              <a:t> </a:t>
            </a:r>
            <a:r>
              <a:rPr spc="-120" dirty="0"/>
              <a:t>Stakeholders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5133"/>
            <a:ext cx="7473315" cy="207391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Stakeholder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Examples: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Inner Circle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Elected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Officials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Middle Circle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Homeowners, Local</a:t>
            </a:r>
            <a:r>
              <a:rPr sz="2400" b="1" spc="-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Merchants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Outer Circle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-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General</a:t>
            </a:r>
            <a:r>
              <a:rPr sz="2400" b="1" spc="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Public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76962" y="3433775"/>
            <a:ext cx="2171700" cy="20764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10</a:t>
            </a:fld>
            <a:endParaRPr spc="-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14046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F</a:t>
            </a:r>
            <a:r>
              <a:rPr spc="-155" dirty="0"/>
              <a:t>oru</a:t>
            </a:r>
            <a:r>
              <a:rPr spc="-250" dirty="0"/>
              <a:t>m</a:t>
            </a:r>
            <a:r>
              <a:rPr spc="-185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5133"/>
            <a:ext cx="4631690" cy="104965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Inner Circle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Example: Elected</a:t>
            </a:r>
            <a:r>
              <a:rPr sz="2400" b="1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Officials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99758" y="2514107"/>
            <a:ext cx="2770462" cy="27521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11</a:t>
            </a:fld>
            <a:endParaRPr spc="-5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14046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F</a:t>
            </a:r>
            <a:r>
              <a:rPr spc="-155" dirty="0"/>
              <a:t>oru</a:t>
            </a:r>
            <a:r>
              <a:rPr spc="-250" dirty="0"/>
              <a:t>m</a:t>
            </a:r>
            <a:r>
              <a:rPr spc="-185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5133"/>
            <a:ext cx="6663690" cy="104965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Middle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Circle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Example: Homeowners, local</a:t>
            </a:r>
            <a:r>
              <a:rPr sz="24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merchants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23557" y="2590307"/>
            <a:ext cx="2770462" cy="27521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12</a:t>
            </a:fld>
            <a:endParaRPr spc="-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14046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F</a:t>
            </a:r>
            <a:r>
              <a:rPr spc="-155" dirty="0"/>
              <a:t>oru</a:t>
            </a:r>
            <a:r>
              <a:rPr spc="-250" dirty="0"/>
              <a:t>m</a:t>
            </a:r>
            <a:r>
              <a:rPr spc="-185" dirty="0"/>
              <a:t>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945133"/>
            <a:ext cx="4378960" cy="104965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25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Outer Circle</a:t>
            </a:r>
            <a:endParaRPr sz="2400">
              <a:latin typeface="Arial"/>
              <a:cs typeface="Arial"/>
            </a:endParaRPr>
          </a:p>
          <a:p>
            <a:pPr marL="810895" lvl="1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Example: General</a:t>
            </a:r>
            <a:r>
              <a:rPr sz="2400" b="1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public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99758" y="2437907"/>
            <a:ext cx="2770462" cy="27521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13</a:t>
            </a:fld>
            <a:endParaRPr spc="-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7929" y="290893"/>
            <a:ext cx="19246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14" dirty="0">
                <a:solidFill>
                  <a:srgbClr val="003366"/>
                </a:solidFill>
                <a:latin typeface="Arial"/>
                <a:cs typeface="Arial"/>
              </a:rPr>
              <a:t>Exercise</a:t>
            </a:r>
            <a:r>
              <a:rPr sz="3200" b="1" spc="-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3366"/>
                </a:solidFill>
                <a:latin typeface="Arial"/>
                <a:cs typeface="Arial"/>
              </a:rPr>
              <a:t>2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9740" y="1091438"/>
            <a:ext cx="369442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Prioritizing</a:t>
            </a:r>
            <a:r>
              <a:rPr sz="2400" b="1" spc="-7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Stakeholders.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3626" y="1987119"/>
            <a:ext cx="5486397" cy="32908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14</a:t>
            </a:fld>
            <a:endParaRPr spc="-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400939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IMT </a:t>
            </a:r>
            <a:r>
              <a:rPr spc="-135" dirty="0"/>
              <a:t>Planning</a:t>
            </a:r>
            <a:r>
              <a:rPr spc="-45" dirty="0"/>
              <a:t> </a:t>
            </a:r>
            <a:r>
              <a:rPr spc="-130" dirty="0"/>
              <a:t>Process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15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945133"/>
            <a:ext cx="8164830" cy="214693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Communicating Stakeholder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Issues</a:t>
            </a:r>
            <a:endParaRPr sz="2400">
              <a:latin typeface="Arial"/>
              <a:cs typeface="Arial"/>
            </a:endParaRPr>
          </a:p>
          <a:p>
            <a:pPr marL="810895" marR="5080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 Liaison Officer must keep the IMT informed on  the importance of the stakeholders’ critical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issues 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during the planning process. This is a must-do 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task.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3660">
              <a:lnSpc>
                <a:spcPct val="100000"/>
              </a:lnSpc>
              <a:spcBef>
                <a:spcPts val="95"/>
              </a:spcBef>
            </a:pPr>
            <a:r>
              <a:rPr spc="-110" dirty="0"/>
              <a:t>Strategies </a:t>
            </a:r>
            <a:r>
              <a:rPr spc="-180" dirty="0"/>
              <a:t>for </a:t>
            </a:r>
            <a:r>
              <a:rPr spc="-135" dirty="0"/>
              <a:t>Handling </a:t>
            </a:r>
            <a:r>
              <a:rPr spc="-114" dirty="0"/>
              <a:t>Stakeholder</a:t>
            </a:r>
            <a:r>
              <a:rPr spc="445" dirty="0"/>
              <a:t> </a:t>
            </a:r>
            <a:r>
              <a:rPr spc="-135" dirty="0"/>
              <a:t>Concerns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16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1091438"/>
            <a:ext cx="7433945" cy="1781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0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Some stakeholders want specific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information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66"/>
              </a:buClr>
              <a:buFont typeface="Arial Black"/>
              <a:buChar char="■"/>
            </a:pPr>
            <a:endParaRPr sz="4500">
              <a:latin typeface="Times New Roman"/>
              <a:cs typeface="Times New Roman"/>
            </a:endParaRPr>
          </a:p>
          <a:p>
            <a:pPr marL="350520" marR="5080" indent="-337820">
              <a:lnSpc>
                <a:spcPct val="100000"/>
              </a:lnSpc>
              <a:spcBef>
                <a:spcPts val="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Other stakeholders will be satisfied with periodic  updates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7929" y="290893"/>
            <a:ext cx="24237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20" dirty="0">
                <a:solidFill>
                  <a:srgbClr val="003366"/>
                </a:solidFill>
                <a:latin typeface="Arial"/>
                <a:cs typeface="Arial"/>
              </a:rPr>
              <a:t>Mutual</a:t>
            </a:r>
            <a:r>
              <a:rPr sz="3200" b="1" spc="-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b="1" spc="-110" dirty="0">
                <a:solidFill>
                  <a:srgbClr val="003366"/>
                </a:solidFill>
                <a:latin typeface="Arial"/>
                <a:cs typeface="Arial"/>
              </a:rPr>
              <a:t>Gains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17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1091438"/>
            <a:ext cx="746696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How can we obtain mutual gains between response  organizations and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stakeholders?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5794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20" dirty="0"/>
              <a:t>Measuring</a:t>
            </a:r>
            <a:r>
              <a:rPr spc="-45" dirty="0"/>
              <a:t> </a:t>
            </a:r>
            <a:r>
              <a:rPr spc="-130" dirty="0"/>
              <a:t>Success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91438"/>
            <a:ext cx="655320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 Liaison Officer must identify stakeholder  satisfaction.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22956" y="2390098"/>
            <a:ext cx="6481517" cy="298414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082349" y="3501677"/>
            <a:ext cx="685800" cy="460375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38100" rIns="0" bIns="0" rtlCol="0">
            <a:spAutoFit/>
          </a:bodyPr>
          <a:lstStyle/>
          <a:p>
            <a:pPr marL="92710">
              <a:lnSpc>
                <a:spcPct val="100000"/>
              </a:lnSpc>
              <a:spcBef>
                <a:spcPts val="300"/>
              </a:spcBef>
            </a:pPr>
            <a:r>
              <a:rPr sz="2400" spc="-10" dirty="0">
                <a:latin typeface="Arial"/>
                <a:cs typeface="Arial"/>
              </a:rPr>
              <a:t>10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18</a:t>
            </a:fld>
            <a:endParaRPr spc="-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70612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0" dirty="0"/>
              <a:t>Methods </a:t>
            </a:r>
            <a:r>
              <a:rPr spc="-180" dirty="0"/>
              <a:t>of </a:t>
            </a:r>
            <a:r>
              <a:rPr spc="-120" dirty="0"/>
              <a:t>Measuring </a:t>
            </a:r>
            <a:r>
              <a:rPr spc="-130" dirty="0"/>
              <a:t>Success</a:t>
            </a:r>
            <a:r>
              <a:rPr spc="400" dirty="0"/>
              <a:t> </a:t>
            </a:r>
            <a:r>
              <a:rPr spc="-75" dirty="0"/>
              <a:t>(Cont.)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91438"/>
            <a:ext cx="3188335" cy="3463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0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Informal</a:t>
            </a:r>
            <a:r>
              <a:rPr sz="2400" b="1" spc="-7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Evaluation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66"/>
              </a:buClr>
              <a:buFont typeface="Arial Black"/>
              <a:buChar char="■"/>
            </a:pPr>
            <a:endParaRPr sz="4500">
              <a:latin typeface="Times New Roman"/>
              <a:cs typeface="Times New Roman"/>
            </a:endParaRPr>
          </a:p>
          <a:p>
            <a:pPr marL="350520" indent="-337820">
              <a:lnSpc>
                <a:spcPct val="100000"/>
              </a:lnSpc>
              <a:spcBef>
                <a:spcPts val="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Suggestion</a:t>
            </a:r>
            <a:r>
              <a:rPr sz="2400" b="1" spc="-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Box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66"/>
              </a:buClr>
              <a:buFont typeface="Arial Black"/>
              <a:buChar char="■"/>
            </a:pPr>
            <a:endParaRPr sz="4500">
              <a:latin typeface="Times New Roman"/>
              <a:cs typeface="Times New Roman"/>
            </a:endParaRPr>
          </a:p>
          <a:p>
            <a:pPr marL="350520" indent="-337820">
              <a:lnSpc>
                <a:spcPct val="100000"/>
              </a:lnSpc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Surveys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003366"/>
              </a:buClr>
              <a:buFont typeface="Arial Black"/>
              <a:buChar char="■"/>
            </a:pPr>
            <a:endParaRPr sz="4500">
              <a:latin typeface="Times New Roman"/>
              <a:cs typeface="Times New Roman"/>
            </a:endParaRPr>
          </a:p>
          <a:p>
            <a:pPr marL="350520" indent="-337820">
              <a:lnSpc>
                <a:spcPct val="100000"/>
              </a:lnSpc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Interviews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19917" y="3035301"/>
            <a:ext cx="88900" cy="1236980"/>
          </a:xfrm>
          <a:custGeom>
            <a:avLst/>
            <a:gdLst/>
            <a:ahLst/>
            <a:cxnLst/>
            <a:rect l="l" t="t" r="r" b="b"/>
            <a:pathLst>
              <a:path w="88900" h="1236979">
                <a:moveTo>
                  <a:pt x="54088" y="1236868"/>
                </a:moveTo>
                <a:lnTo>
                  <a:pt x="28975" y="1206499"/>
                </a:lnTo>
                <a:lnTo>
                  <a:pt x="0" y="462445"/>
                </a:lnTo>
                <a:lnTo>
                  <a:pt x="0" y="0"/>
                </a:lnTo>
                <a:lnTo>
                  <a:pt x="34770" y="0"/>
                </a:lnTo>
                <a:lnTo>
                  <a:pt x="54088" y="23467"/>
                </a:lnTo>
                <a:lnTo>
                  <a:pt x="34770" y="191880"/>
                </a:lnTo>
                <a:lnTo>
                  <a:pt x="40566" y="367195"/>
                </a:lnTo>
                <a:lnTo>
                  <a:pt x="59883" y="582543"/>
                </a:lnTo>
                <a:lnTo>
                  <a:pt x="71475" y="846206"/>
                </a:lnTo>
                <a:lnTo>
                  <a:pt x="71475" y="1093303"/>
                </a:lnTo>
                <a:lnTo>
                  <a:pt x="88858" y="1213402"/>
                </a:lnTo>
                <a:lnTo>
                  <a:pt x="54088" y="1236868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339551" y="3021496"/>
            <a:ext cx="88900" cy="1238250"/>
          </a:xfrm>
          <a:custGeom>
            <a:avLst/>
            <a:gdLst/>
            <a:ahLst/>
            <a:cxnLst/>
            <a:rect l="l" t="t" r="r" b="b"/>
            <a:pathLst>
              <a:path w="88900" h="1238250">
                <a:moveTo>
                  <a:pt x="54088" y="1238250"/>
                </a:moveTo>
                <a:lnTo>
                  <a:pt x="28975" y="1207879"/>
                </a:lnTo>
                <a:lnTo>
                  <a:pt x="0" y="462445"/>
                </a:lnTo>
                <a:lnTo>
                  <a:pt x="0" y="0"/>
                </a:lnTo>
                <a:lnTo>
                  <a:pt x="34770" y="0"/>
                </a:lnTo>
                <a:lnTo>
                  <a:pt x="54088" y="23467"/>
                </a:lnTo>
                <a:lnTo>
                  <a:pt x="34770" y="191880"/>
                </a:lnTo>
                <a:lnTo>
                  <a:pt x="40566" y="367195"/>
                </a:lnTo>
                <a:lnTo>
                  <a:pt x="59883" y="582543"/>
                </a:lnTo>
                <a:lnTo>
                  <a:pt x="71473" y="847586"/>
                </a:lnTo>
                <a:lnTo>
                  <a:pt x="71473" y="1094685"/>
                </a:lnTo>
                <a:lnTo>
                  <a:pt x="88858" y="1214783"/>
                </a:lnTo>
                <a:lnTo>
                  <a:pt x="54088" y="1238250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55318" y="2986986"/>
            <a:ext cx="86995" cy="1238250"/>
          </a:xfrm>
          <a:custGeom>
            <a:avLst/>
            <a:gdLst/>
            <a:ahLst/>
            <a:cxnLst/>
            <a:rect l="l" t="t" r="r" b="b"/>
            <a:pathLst>
              <a:path w="86995" h="1238250">
                <a:moveTo>
                  <a:pt x="52158" y="1238249"/>
                </a:moveTo>
                <a:lnTo>
                  <a:pt x="28975" y="1207879"/>
                </a:lnTo>
                <a:lnTo>
                  <a:pt x="0" y="462445"/>
                </a:lnTo>
                <a:lnTo>
                  <a:pt x="0" y="0"/>
                </a:lnTo>
                <a:lnTo>
                  <a:pt x="34770" y="0"/>
                </a:lnTo>
                <a:lnTo>
                  <a:pt x="52158" y="23467"/>
                </a:lnTo>
                <a:lnTo>
                  <a:pt x="34770" y="191880"/>
                </a:lnTo>
                <a:lnTo>
                  <a:pt x="40566" y="367195"/>
                </a:lnTo>
                <a:lnTo>
                  <a:pt x="57953" y="582543"/>
                </a:lnTo>
                <a:lnTo>
                  <a:pt x="69543" y="847586"/>
                </a:lnTo>
                <a:lnTo>
                  <a:pt x="69543" y="1094684"/>
                </a:lnTo>
                <a:lnTo>
                  <a:pt x="86927" y="1214781"/>
                </a:lnTo>
                <a:lnTo>
                  <a:pt x="52158" y="1238249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65292" y="2973181"/>
            <a:ext cx="86995" cy="1238250"/>
          </a:xfrm>
          <a:custGeom>
            <a:avLst/>
            <a:gdLst/>
            <a:ahLst/>
            <a:cxnLst/>
            <a:rect l="l" t="t" r="r" b="b"/>
            <a:pathLst>
              <a:path w="86995" h="1238250">
                <a:moveTo>
                  <a:pt x="52158" y="1238249"/>
                </a:moveTo>
                <a:lnTo>
                  <a:pt x="28977" y="1207879"/>
                </a:lnTo>
                <a:lnTo>
                  <a:pt x="0" y="462445"/>
                </a:lnTo>
                <a:lnTo>
                  <a:pt x="0" y="0"/>
                </a:lnTo>
                <a:lnTo>
                  <a:pt x="34770" y="0"/>
                </a:lnTo>
                <a:lnTo>
                  <a:pt x="52158" y="23467"/>
                </a:lnTo>
                <a:lnTo>
                  <a:pt x="34770" y="191880"/>
                </a:lnTo>
                <a:lnTo>
                  <a:pt x="40566" y="367194"/>
                </a:lnTo>
                <a:lnTo>
                  <a:pt x="57953" y="582541"/>
                </a:lnTo>
                <a:lnTo>
                  <a:pt x="69543" y="847586"/>
                </a:lnTo>
                <a:lnTo>
                  <a:pt x="69543" y="1094684"/>
                </a:lnTo>
                <a:lnTo>
                  <a:pt x="86927" y="1214783"/>
                </a:lnTo>
                <a:lnTo>
                  <a:pt x="52158" y="1238249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842428" y="3003550"/>
            <a:ext cx="86995" cy="1238250"/>
          </a:xfrm>
          <a:custGeom>
            <a:avLst/>
            <a:gdLst/>
            <a:ahLst/>
            <a:cxnLst/>
            <a:rect l="l" t="t" r="r" b="b"/>
            <a:pathLst>
              <a:path w="86995" h="1238250">
                <a:moveTo>
                  <a:pt x="52158" y="1238250"/>
                </a:moveTo>
                <a:lnTo>
                  <a:pt x="28975" y="1207879"/>
                </a:lnTo>
                <a:lnTo>
                  <a:pt x="0" y="462445"/>
                </a:lnTo>
                <a:lnTo>
                  <a:pt x="0" y="0"/>
                </a:lnTo>
                <a:lnTo>
                  <a:pt x="34770" y="0"/>
                </a:lnTo>
                <a:lnTo>
                  <a:pt x="52158" y="23467"/>
                </a:lnTo>
                <a:lnTo>
                  <a:pt x="34770" y="191880"/>
                </a:lnTo>
                <a:lnTo>
                  <a:pt x="40566" y="367196"/>
                </a:lnTo>
                <a:lnTo>
                  <a:pt x="57953" y="582544"/>
                </a:lnTo>
                <a:lnTo>
                  <a:pt x="69541" y="847586"/>
                </a:lnTo>
                <a:lnTo>
                  <a:pt x="69541" y="1094685"/>
                </a:lnTo>
                <a:lnTo>
                  <a:pt x="86927" y="1214783"/>
                </a:lnTo>
                <a:lnTo>
                  <a:pt x="52158" y="1238250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77064" y="3010452"/>
            <a:ext cx="86995" cy="1238250"/>
          </a:xfrm>
          <a:custGeom>
            <a:avLst/>
            <a:gdLst/>
            <a:ahLst/>
            <a:cxnLst/>
            <a:rect l="l" t="t" r="r" b="b"/>
            <a:pathLst>
              <a:path w="86995" h="1238250">
                <a:moveTo>
                  <a:pt x="52158" y="1238250"/>
                </a:moveTo>
                <a:lnTo>
                  <a:pt x="28977" y="1207879"/>
                </a:lnTo>
                <a:lnTo>
                  <a:pt x="0" y="462446"/>
                </a:lnTo>
                <a:lnTo>
                  <a:pt x="0" y="0"/>
                </a:lnTo>
                <a:lnTo>
                  <a:pt x="34770" y="0"/>
                </a:lnTo>
                <a:lnTo>
                  <a:pt x="52158" y="23467"/>
                </a:lnTo>
                <a:lnTo>
                  <a:pt x="34770" y="191880"/>
                </a:lnTo>
                <a:lnTo>
                  <a:pt x="40566" y="367196"/>
                </a:lnTo>
                <a:lnTo>
                  <a:pt x="57953" y="582544"/>
                </a:lnTo>
                <a:lnTo>
                  <a:pt x="69543" y="847586"/>
                </a:lnTo>
                <a:lnTo>
                  <a:pt x="69543" y="1094685"/>
                </a:lnTo>
                <a:lnTo>
                  <a:pt x="86927" y="1214783"/>
                </a:lnTo>
                <a:lnTo>
                  <a:pt x="52158" y="1238250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732951" y="3010453"/>
            <a:ext cx="86995" cy="1238250"/>
          </a:xfrm>
          <a:custGeom>
            <a:avLst/>
            <a:gdLst/>
            <a:ahLst/>
            <a:cxnLst/>
            <a:rect l="l" t="t" r="r" b="b"/>
            <a:pathLst>
              <a:path w="86995" h="1238250">
                <a:moveTo>
                  <a:pt x="52156" y="1238249"/>
                </a:moveTo>
                <a:lnTo>
                  <a:pt x="28975" y="1207878"/>
                </a:lnTo>
                <a:lnTo>
                  <a:pt x="0" y="462444"/>
                </a:lnTo>
                <a:lnTo>
                  <a:pt x="0" y="0"/>
                </a:lnTo>
                <a:lnTo>
                  <a:pt x="34770" y="0"/>
                </a:lnTo>
                <a:lnTo>
                  <a:pt x="52156" y="23467"/>
                </a:lnTo>
                <a:lnTo>
                  <a:pt x="34770" y="191878"/>
                </a:lnTo>
                <a:lnTo>
                  <a:pt x="40566" y="367195"/>
                </a:lnTo>
                <a:lnTo>
                  <a:pt x="57951" y="582543"/>
                </a:lnTo>
                <a:lnTo>
                  <a:pt x="69541" y="847585"/>
                </a:lnTo>
                <a:lnTo>
                  <a:pt x="69541" y="1094684"/>
                </a:lnTo>
                <a:lnTo>
                  <a:pt x="86927" y="1214781"/>
                </a:lnTo>
                <a:lnTo>
                  <a:pt x="52156" y="1238249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277695" y="3038061"/>
            <a:ext cx="86995" cy="1238250"/>
          </a:xfrm>
          <a:custGeom>
            <a:avLst/>
            <a:gdLst/>
            <a:ahLst/>
            <a:cxnLst/>
            <a:rect l="l" t="t" r="r" b="b"/>
            <a:pathLst>
              <a:path w="86995" h="1238250">
                <a:moveTo>
                  <a:pt x="52156" y="1238249"/>
                </a:moveTo>
                <a:lnTo>
                  <a:pt x="28975" y="1207879"/>
                </a:lnTo>
                <a:lnTo>
                  <a:pt x="0" y="462445"/>
                </a:lnTo>
                <a:lnTo>
                  <a:pt x="0" y="0"/>
                </a:lnTo>
                <a:lnTo>
                  <a:pt x="34770" y="0"/>
                </a:lnTo>
                <a:lnTo>
                  <a:pt x="52156" y="23467"/>
                </a:lnTo>
                <a:lnTo>
                  <a:pt x="34770" y="191878"/>
                </a:lnTo>
                <a:lnTo>
                  <a:pt x="40566" y="367195"/>
                </a:lnTo>
                <a:lnTo>
                  <a:pt x="57951" y="582543"/>
                </a:lnTo>
                <a:lnTo>
                  <a:pt x="69541" y="847585"/>
                </a:lnTo>
                <a:lnTo>
                  <a:pt x="69541" y="1094684"/>
                </a:lnTo>
                <a:lnTo>
                  <a:pt x="86927" y="1214781"/>
                </a:lnTo>
                <a:lnTo>
                  <a:pt x="52156" y="1238249"/>
                </a:lnTo>
                <a:close/>
              </a:path>
            </a:pathLst>
          </a:custGeom>
          <a:solidFill>
            <a:srgbClr val="CFCFC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33447" y="3275495"/>
            <a:ext cx="915669" cy="211454"/>
          </a:xfrm>
          <a:custGeom>
            <a:avLst/>
            <a:gdLst/>
            <a:ahLst/>
            <a:cxnLst/>
            <a:rect l="l" t="t" r="r" b="b"/>
            <a:pathLst>
              <a:path w="915670" h="211454">
                <a:moveTo>
                  <a:pt x="169990" y="211206"/>
                </a:moveTo>
                <a:lnTo>
                  <a:pt x="1931" y="209825"/>
                </a:lnTo>
                <a:lnTo>
                  <a:pt x="0" y="37270"/>
                </a:lnTo>
                <a:lnTo>
                  <a:pt x="515768" y="11043"/>
                </a:lnTo>
                <a:lnTo>
                  <a:pt x="880864" y="0"/>
                </a:lnTo>
                <a:lnTo>
                  <a:pt x="909838" y="48315"/>
                </a:lnTo>
                <a:lnTo>
                  <a:pt x="915633" y="157369"/>
                </a:lnTo>
                <a:lnTo>
                  <a:pt x="904042" y="183597"/>
                </a:lnTo>
                <a:lnTo>
                  <a:pt x="169990" y="211206"/>
                </a:lnTo>
                <a:close/>
              </a:path>
            </a:pathLst>
          </a:custGeom>
          <a:solidFill>
            <a:srgbClr val="A7E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06404" y="3260311"/>
            <a:ext cx="963930" cy="240665"/>
          </a:xfrm>
          <a:custGeom>
            <a:avLst/>
            <a:gdLst/>
            <a:ahLst/>
            <a:cxnLst/>
            <a:rect l="l" t="t" r="r" b="b"/>
            <a:pathLst>
              <a:path w="963929" h="240664">
                <a:moveTo>
                  <a:pt x="19317" y="240195"/>
                </a:moveTo>
                <a:lnTo>
                  <a:pt x="0" y="229150"/>
                </a:lnTo>
                <a:lnTo>
                  <a:pt x="5795" y="176694"/>
                </a:lnTo>
                <a:lnTo>
                  <a:pt x="0" y="84205"/>
                </a:lnTo>
                <a:lnTo>
                  <a:pt x="7726" y="48315"/>
                </a:lnTo>
                <a:lnTo>
                  <a:pt x="40566" y="37270"/>
                </a:lnTo>
                <a:lnTo>
                  <a:pt x="622012" y="8281"/>
                </a:lnTo>
                <a:lnTo>
                  <a:pt x="929155" y="0"/>
                </a:lnTo>
                <a:lnTo>
                  <a:pt x="929155" y="30368"/>
                </a:lnTo>
                <a:lnTo>
                  <a:pt x="907906" y="30368"/>
                </a:lnTo>
                <a:lnTo>
                  <a:pt x="907149" y="31044"/>
                </a:lnTo>
                <a:lnTo>
                  <a:pt x="390206" y="46933"/>
                </a:lnTo>
                <a:lnTo>
                  <a:pt x="56019" y="69020"/>
                </a:lnTo>
                <a:lnTo>
                  <a:pt x="50224" y="201543"/>
                </a:lnTo>
                <a:lnTo>
                  <a:pt x="84993" y="208444"/>
                </a:lnTo>
                <a:lnTo>
                  <a:pt x="942677" y="208444"/>
                </a:lnTo>
                <a:lnTo>
                  <a:pt x="878930" y="213965"/>
                </a:lnTo>
                <a:lnTo>
                  <a:pt x="660646" y="213965"/>
                </a:lnTo>
                <a:lnTo>
                  <a:pt x="428840" y="222248"/>
                </a:lnTo>
                <a:lnTo>
                  <a:pt x="142946" y="238813"/>
                </a:lnTo>
                <a:lnTo>
                  <a:pt x="19317" y="240195"/>
                </a:lnTo>
                <a:close/>
              </a:path>
              <a:path w="963929" h="240664">
                <a:moveTo>
                  <a:pt x="910688" y="30936"/>
                </a:moveTo>
                <a:lnTo>
                  <a:pt x="907906" y="30368"/>
                </a:lnTo>
                <a:lnTo>
                  <a:pt x="929155" y="30368"/>
                </a:lnTo>
                <a:lnTo>
                  <a:pt x="910688" y="30936"/>
                </a:lnTo>
                <a:close/>
              </a:path>
              <a:path w="963929" h="240664">
                <a:moveTo>
                  <a:pt x="942677" y="208444"/>
                </a:moveTo>
                <a:lnTo>
                  <a:pt x="84993" y="208444"/>
                </a:lnTo>
                <a:lnTo>
                  <a:pt x="363162" y="207063"/>
                </a:lnTo>
                <a:lnTo>
                  <a:pt x="689622" y="186357"/>
                </a:lnTo>
                <a:lnTo>
                  <a:pt x="919496" y="179455"/>
                </a:lnTo>
                <a:lnTo>
                  <a:pt x="915633" y="128378"/>
                </a:lnTo>
                <a:lnTo>
                  <a:pt x="900179" y="37270"/>
                </a:lnTo>
                <a:lnTo>
                  <a:pt x="907149" y="31044"/>
                </a:lnTo>
                <a:lnTo>
                  <a:pt x="910688" y="30936"/>
                </a:lnTo>
                <a:lnTo>
                  <a:pt x="934950" y="35889"/>
                </a:lnTo>
                <a:lnTo>
                  <a:pt x="952335" y="53836"/>
                </a:lnTo>
                <a:lnTo>
                  <a:pt x="963926" y="131139"/>
                </a:lnTo>
                <a:lnTo>
                  <a:pt x="956199" y="196021"/>
                </a:lnTo>
                <a:lnTo>
                  <a:pt x="942677" y="2084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279675" y="3586092"/>
            <a:ext cx="1080135" cy="200660"/>
          </a:xfrm>
          <a:custGeom>
            <a:avLst/>
            <a:gdLst/>
            <a:ahLst/>
            <a:cxnLst/>
            <a:rect l="l" t="t" r="r" b="b"/>
            <a:pathLst>
              <a:path w="1080135" h="200660">
                <a:moveTo>
                  <a:pt x="28975" y="200162"/>
                </a:moveTo>
                <a:lnTo>
                  <a:pt x="0" y="183597"/>
                </a:lnTo>
                <a:lnTo>
                  <a:pt x="19317" y="17945"/>
                </a:lnTo>
                <a:lnTo>
                  <a:pt x="121698" y="11043"/>
                </a:lnTo>
                <a:lnTo>
                  <a:pt x="397933" y="0"/>
                </a:lnTo>
                <a:lnTo>
                  <a:pt x="809388" y="1380"/>
                </a:lnTo>
                <a:lnTo>
                  <a:pt x="1064375" y="11043"/>
                </a:lnTo>
                <a:lnTo>
                  <a:pt x="1079829" y="77304"/>
                </a:lnTo>
                <a:lnTo>
                  <a:pt x="1072102" y="173934"/>
                </a:lnTo>
                <a:lnTo>
                  <a:pt x="562129" y="183597"/>
                </a:lnTo>
                <a:lnTo>
                  <a:pt x="301347" y="193260"/>
                </a:lnTo>
                <a:lnTo>
                  <a:pt x="28975" y="200162"/>
                </a:lnTo>
                <a:close/>
              </a:path>
            </a:pathLst>
          </a:custGeom>
          <a:solidFill>
            <a:srgbClr val="A7E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56495" y="3575049"/>
            <a:ext cx="1118870" cy="219710"/>
          </a:xfrm>
          <a:custGeom>
            <a:avLst/>
            <a:gdLst/>
            <a:ahLst/>
            <a:cxnLst/>
            <a:rect l="l" t="t" r="r" b="b"/>
            <a:pathLst>
              <a:path w="1118870" h="219710">
                <a:moveTo>
                  <a:pt x="135220" y="219489"/>
                </a:moveTo>
                <a:lnTo>
                  <a:pt x="15453" y="219489"/>
                </a:lnTo>
                <a:lnTo>
                  <a:pt x="0" y="194641"/>
                </a:lnTo>
                <a:lnTo>
                  <a:pt x="7726" y="135282"/>
                </a:lnTo>
                <a:lnTo>
                  <a:pt x="11590" y="64879"/>
                </a:lnTo>
                <a:lnTo>
                  <a:pt x="11590" y="23467"/>
                </a:lnTo>
                <a:lnTo>
                  <a:pt x="44429" y="12422"/>
                </a:lnTo>
                <a:lnTo>
                  <a:pt x="347708" y="5521"/>
                </a:lnTo>
                <a:lnTo>
                  <a:pt x="1097214" y="0"/>
                </a:lnTo>
                <a:lnTo>
                  <a:pt x="1118463" y="11043"/>
                </a:lnTo>
                <a:lnTo>
                  <a:pt x="1113088" y="22085"/>
                </a:lnTo>
                <a:lnTo>
                  <a:pt x="739847" y="22085"/>
                </a:lnTo>
                <a:lnTo>
                  <a:pt x="469406" y="23467"/>
                </a:lnTo>
                <a:lnTo>
                  <a:pt x="108176" y="37271"/>
                </a:lnTo>
                <a:lnTo>
                  <a:pt x="57951" y="49695"/>
                </a:lnTo>
                <a:lnTo>
                  <a:pt x="57951" y="111815"/>
                </a:lnTo>
                <a:lnTo>
                  <a:pt x="63746" y="182217"/>
                </a:lnTo>
                <a:lnTo>
                  <a:pt x="79200" y="189118"/>
                </a:lnTo>
                <a:lnTo>
                  <a:pt x="218283" y="197402"/>
                </a:lnTo>
                <a:lnTo>
                  <a:pt x="1022843" y="197402"/>
                </a:lnTo>
                <a:lnTo>
                  <a:pt x="942677" y="200162"/>
                </a:lnTo>
                <a:lnTo>
                  <a:pt x="413387" y="208444"/>
                </a:lnTo>
                <a:lnTo>
                  <a:pt x="135220" y="219489"/>
                </a:lnTo>
                <a:close/>
              </a:path>
              <a:path w="1118870" h="219710">
                <a:moveTo>
                  <a:pt x="1086049" y="41581"/>
                </a:moveTo>
                <a:lnTo>
                  <a:pt x="948472" y="31748"/>
                </a:lnTo>
                <a:lnTo>
                  <a:pt x="739847" y="22085"/>
                </a:lnTo>
                <a:lnTo>
                  <a:pt x="1113088" y="22085"/>
                </a:lnTo>
                <a:lnTo>
                  <a:pt x="1105025" y="38652"/>
                </a:lnTo>
                <a:lnTo>
                  <a:pt x="1101079" y="38652"/>
                </a:lnTo>
                <a:lnTo>
                  <a:pt x="1086049" y="41581"/>
                </a:lnTo>
                <a:close/>
              </a:path>
              <a:path w="1118870" h="219710">
                <a:moveTo>
                  <a:pt x="1103517" y="41749"/>
                </a:moveTo>
                <a:lnTo>
                  <a:pt x="1101079" y="38652"/>
                </a:lnTo>
                <a:lnTo>
                  <a:pt x="1105025" y="38652"/>
                </a:lnTo>
                <a:lnTo>
                  <a:pt x="1103517" y="41749"/>
                </a:lnTo>
                <a:close/>
              </a:path>
              <a:path w="1118870" h="219710">
                <a:moveTo>
                  <a:pt x="1022843" y="197402"/>
                </a:moveTo>
                <a:lnTo>
                  <a:pt x="218283" y="197402"/>
                </a:lnTo>
                <a:lnTo>
                  <a:pt x="500314" y="178075"/>
                </a:lnTo>
                <a:lnTo>
                  <a:pt x="915633" y="172554"/>
                </a:lnTo>
                <a:lnTo>
                  <a:pt x="1068238" y="162891"/>
                </a:lnTo>
                <a:lnTo>
                  <a:pt x="1087555" y="154608"/>
                </a:lnTo>
                <a:lnTo>
                  <a:pt x="1087555" y="86967"/>
                </a:lnTo>
                <a:lnTo>
                  <a:pt x="1079829" y="42793"/>
                </a:lnTo>
                <a:lnTo>
                  <a:pt x="1086049" y="41581"/>
                </a:lnTo>
                <a:lnTo>
                  <a:pt x="1103009" y="42793"/>
                </a:lnTo>
                <a:lnTo>
                  <a:pt x="1104339" y="42793"/>
                </a:lnTo>
                <a:lnTo>
                  <a:pt x="1118463" y="60737"/>
                </a:lnTo>
                <a:lnTo>
                  <a:pt x="1116531" y="165650"/>
                </a:lnTo>
                <a:lnTo>
                  <a:pt x="1103009" y="194641"/>
                </a:lnTo>
                <a:lnTo>
                  <a:pt x="1022843" y="197402"/>
                </a:lnTo>
                <a:close/>
              </a:path>
              <a:path w="1118870" h="219710">
                <a:moveTo>
                  <a:pt x="1104339" y="42793"/>
                </a:moveTo>
                <a:lnTo>
                  <a:pt x="1103009" y="42793"/>
                </a:lnTo>
                <a:lnTo>
                  <a:pt x="1103517" y="41749"/>
                </a:lnTo>
                <a:lnTo>
                  <a:pt x="1104339" y="427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35112" y="3837331"/>
            <a:ext cx="2733675" cy="295910"/>
          </a:xfrm>
          <a:custGeom>
            <a:avLst/>
            <a:gdLst/>
            <a:ahLst/>
            <a:cxnLst/>
            <a:rect l="l" t="t" r="r" b="b"/>
            <a:pathLst>
              <a:path w="2733675" h="295910">
                <a:moveTo>
                  <a:pt x="0" y="295412"/>
                </a:moveTo>
                <a:lnTo>
                  <a:pt x="3863" y="63499"/>
                </a:lnTo>
                <a:lnTo>
                  <a:pt x="139083" y="56597"/>
                </a:lnTo>
                <a:lnTo>
                  <a:pt x="598831" y="52456"/>
                </a:lnTo>
                <a:lnTo>
                  <a:pt x="1021879" y="42793"/>
                </a:lnTo>
                <a:lnTo>
                  <a:pt x="1367654" y="38652"/>
                </a:lnTo>
                <a:lnTo>
                  <a:pt x="1620709" y="24847"/>
                </a:lnTo>
                <a:lnTo>
                  <a:pt x="2292946" y="4141"/>
                </a:lnTo>
                <a:lnTo>
                  <a:pt x="2710197" y="0"/>
                </a:lnTo>
                <a:lnTo>
                  <a:pt x="2733377" y="122858"/>
                </a:lnTo>
                <a:lnTo>
                  <a:pt x="2719855" y="249858"/>
                </a:lnTo>
                <a:lnTo>
                  <a:pt x="2416576" y="249858"/>
                </a:lnTo>
                <a:lnTo>
                  <a:pt x="2229199" y="252618"/>
                </a:lnTo>
                <a:lnTo>
                  <a:pt x="1914330" y="267804"/>
                </a:lnTo>
                <a:lnTo>
                  <a:pt x="1213117" y="267804"/>
                </a:lnTo>
                <a:lnTo>
                  <a:pt x="921428" y="281608"/>
                </a:lnTo>
                <a:lnTo>
                  <a:pt x="652919" y="281608"/>
                </a:lnTo>
                <a:lnTo>
                  <a:pt x="0" y="295412"/>
                </a:lnTo>
                <a:close/>
              </a:path>
              <a:path w="2733675" h="295910">
                <a:moveTo>
                  <a:pt x="1597528" y="270565"/>
                </a:moveTo>
                <a:lnTo>
                  <a:pt x="1213117" y="267804"/>
                </a:lnTo>
                <a:lnTo>
                  <a:pt x="1914330" y="267804"/>
                </a:lnTo>
                <a:lnTo>
                  <a:pt x="1597528" y="270565"/>
                </a:lnTo>
                <a:close/>
              </a:path>
            </a:pathLst>
          </a:custGeom>
          <a:solidFill>
            <a:srgbClr val="A7E5A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11931" y="3875983"/>
            <a:ext cx="2496185" cy="269240"/>
          </a:xfrm>
          <a:custGeom>
            <a:avLst/>
            <a:gdLst/>
            <a:ahLst/>
            <a:cxnLst/>
            <a:rect l="l" t="t" r="r" b="b"/>
            <a:pathLst>
              <a:path w="2496184" h="269239">
                <a:moveTo>
                  <a:pt x="38634" y="269184"/>
                </a:moveTo>
                <a:lnTo>
                  <a:pt x="0" y="265043"/>
                </a:lnTo>
                <a:lnTo>
                  <a:pt x="1933" y="37271"/>
                </a:lnTo>
                <a:lnTo>
                  <a:pt x="1933" y="16565"/>
                </a:lnTo>
                <a:lnTo>
                  <a:pt x="30907" y="0"/>
                </a:lnTo>
                <a:lnTo>
                  <a:pt x="46361" y="33130"/>
                </a:lnTo>
                <a:lnTo>
                  <a:pt x="46361" y="238815"/>
                </a:lnTo>
                <a:lnTo>
                  <a:pt x="1386971" y="238815"/>
                </a:lnTo>
                <a:lnTo>
                  <a:pt x="583380" y="260902"/>
                </a:lnTo>
                <a:lnTo>
                  <a:pt x="233737" y="260902"/>
                </a:lnTo>
                <a:lnTo>
                  <a:pt x="38634" y="269184"/>
                </a:lnTo>
                <a:close/>
              </a:path>
              <a:path w="2496184" h="269239">
                <a:moveTo>
                  <a:pt x="1386971" y="238815"/>
                </a:moveTo>
                <a:lnTo>
                  <a:pt x="46361" y="238815"/>
                </a:lnTo>
                <a:lnTo>
                  <a:pt x="224079" y="233293"/>
                </a:lnTo>
                <a:lnTo>
                  <a:pt x="585309" y="231912"/>
                </a:lnTo>
                <a:lnTo>
                  <a:pt x="2304538" y="196020"/>
                </a:lnTo>
                <a:lnTo>
                  <a:pt x="2495776" y="216728"/>
                </a:lnTo>
                <a:lnTo>
                  <a:pt x="1854447" y="237434"/>
                </a:lnTo>
                <a:lnTo>
                  <a:pt x="1386971" y="2388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21591" y="3830428"/>
            <a:ext cx="2442210" cy="99695"/>
          </a:xfrm>
          <a:custGeom>
            <a:avLst/>
            <a:gdLst/>
            <a:ahLst/>
            <a:cxnLst/>
            <a:rect l="l" t="t" r="r" b="b"/>
            <a:pathLst>
              <a:path w="2442209" h="99695">
                <a:moveTo>
                  <a:pt x="3863" y="99391"/>
                </a:moveTo>
                <a:lnTo>
                  <a:pt x="0" y="64880"/>
                </a:lnTo>
                <a:lnTo>
                  <a:pt x="42499" y="51076"/>
                </a:lnTo>
                <a:lnTo>
                  <a:pt x="496452" y="51076"/>
                </a:lnTo>
                <a:lnTo>
                  <a:pt x="1383108" y="34510"/>
                </a:lnTo>
                <a:lnTo>
                  <a:pt x="1744341" y="16565"/>
                </a:lnTo>
                <a:lnTo>
                  <a:pt x="2032166" y="5521"/>
                </a:lnTo>
                <a:lnTo>
                  <a:pt x="2335444" y="0"/>
                </a:lnTo>
                <a:lnTo>
                  <a:pt x="2441688" y="13804"/>
                </a:lnTo>
                <a:lnTo>
                  <a:pt x="2300673" y="30369"/>
                </a:lnTo>
                <a:lnTo>
                  <a:pt x="2026369" y="34510"/>
                </a:lnTo>
                <a:lnTo>
                  <a:pt x="1696046" y="45554"/>
                </a:lnTo>
                <a:lnTo>
                  <a:pt x="1342542" y="64880"/>
                </a:lnTo>
                <a:lnTo>
                  <a:pt x="229876" y="80065"/>
                </a:lnTo>
                <a:lnTo>
                  <a:pt x="40566" y="88347"/>
                </a:lnTo>
                <a:lnTo>
                  <a:pt x="3863" y="993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71593" y="3820765"/>
            <a:ext cx="610870" cy="290195"/>
          </a:xfrm>
          <a:custGeom>
            <a:avLst/>
            <a:gdLst/>
            <a:ahLst/>
            <a:cxnLst/>
            <a:rect l="l" t="t" r="r" b="b"/>
            <a:pathLst>
              <a:path w="610870" h="290195">
                <a:moveTo>
                  <a:pt x="110105" y="37271"/>
                </a:moveTo>
                <a:lnTo>
                  <a:pt x="73403" y="24847"/>
                </a:lnTo>
                <a:lnTo>
                  <a:pt x="137149" y="8282"/>
                </a:lnTo>
                <a:lnTo>
                  <a:pt x="386341" y="5523"/>
                </a:lnTo>
                <a:lnTo>
                  <a:pt x="579512" y="0"/>
                </a:lnTo>
                <a:lnTo>
                  <a:pt x="602693" y="16565"/>
                </a:lnTo>
                <a:lnTo>
                  <a:pt x="603176" y="26229"/>
                </a:lnTo>
                <a:lnTo>
                  <a:pt x="496449" y="26229"/>
                </a:lnTo>
                <a:lnTo>
                  <a:pt x="110105" y="37271"/>
                </a:lnTo>
                <a:close/>
              </a:path>
              <a:path w="610870" h="290195">
                <a:moveTo>
                  <a:pt x="610406" y="249859"/>
                </a:moveTo>
                <a:lnTo>
                  <a:pt x="565990" y="249859"/>
                </a:lnTo>
                <a:lnTo>
                  <a:pt x="562127" y="227771"/>
                </a:lnTo>
                <a:lnTo>
                  <a:pt x="571785" y="120097"/>
                </a:lnTo>
                <a:lnTo>
                  <a:pt x="550537" y="35891"/>
                </a:lnTo>
                <a:lnTo>
                  <a:pt x="496449" y="26229"/>
                </a:lnTo>
                <a:lnTo>
                  <a:pt x="603176" y="26229"/>
                </a:lnTo>
                <a:lnTo>
                  <a:pt x="608488" y="132521"/>
                </a:lnTo>
                <a:lnTo>
                  <a:pt x="610406" y="180943"/>
                </a:lnTo>
                <a:lnTo>
                  <a:pt x="610406" y="249859"/>
                </a:lnTo>
                <a:close/>
              </a:path>
              <a:path w="610870" h="290195">
                <a:moveTo>
                  <a:pt x="585309" y="289892"/>
                </a:moveTo>
                <a:lnTo>
                  <a:pt x="183511" y="277467"/>
                </a:lnTo>
                <a:lnTo>
                  <a:pt x="0" y="269184"/>
                </a:lnTo>
                <a:lnTo>
                  <a:pt x="108174" y="252619"/>
                </a:lnTo>
                <a:lnTo>
                  <a:pt x="498380" y="247097"/>
                </a:lnTo>
                <a:lnTo>
                  <a:pt x="565990" y="249859"/>
                </a:lnTo>
                <a:lnTo>
                  <a:pt x="610406" y="249859"/>
                </a:lnTo>
                <a:lnTo>
                  <a:pt x="610406" y="280326"/>
                </a:lnTo>
                <a:lnTo>
                  <a:pt x="585309" y="2898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121280" y="4279069"/>
            <a:ext cx="2403475" cy="681990"/>
          </a:xfrm>
          <a:custGeom>
            <a:avLst/>
            <a:gdLst/>
            <a:ahLst/>
            <a:cxnLst/>
            <a:rect l="l" t="t" r="r" b="b"/>
            <a:pathLst>
              <a:path w="2403475" h="681989">
                <a:moveTo>
                  <a:pt x="2173180" y="15184"/>
                </a:moveTo>
                <a:lnTo>
                  <a:pt x="303279" y="15184"/>
                </a:lnTo>
                <a:lnTo>
                  <a:pt x="1050853" y="4141"/>
                </a:lnTo>
                <a:lnTo>
                  <a:pt x="1481625" y="0"/>
                </a:lnTo>
                <a:lnTo>
                  <a:pt x="1827401" y="4141"/>
                </a:lnTo>
                <a:lnTo>
                  <a:pt x="2134545" y="4141"/>
                </a:lnTo>
                <a:lnTo>
                  <a:pt x="2173180" y="15184"/>
                </a:lnTo>
                <a:close/>
              </a:path>
              <a:path w="2403475" h="681989">
                <a:moveTo>
                  <a:pt x="13522" y="124239"/>
                </a:moveTo>
                <a:lnTo>
                  <a:pt x="0" y="13804"/>
                </a:lnTo>
                <a:lnTo>
                  <a:pt x="2173180" y="15184"/>
                </a:lnTo>
                <a:lnTo>
                  <a:pt x="2192497" y="20706"/>
                </a:lnTo>
                <a:lnTo>
                  <a:pt x="2227266" y="75923"/>
                </a:lnTo>
                <a:lnTo>
                  <a:pt x="2246520" y="107673"/>
                </a:lnTo>
                <a:lnTo>
                  <a:pt x="2119092" y="107673"/>
                </a:lnTo>
                <a:lnTo>
                  <a:pt x="2061527" y="109054"/>
                </a:lnTo>
                <a:lnTo>
                  <a:pt x="1027672" y="109054"/>
                </a:lnTo>
                <a:lnTo>
                  <a:pt x="882794" y="114576"/>
                </a:lnTo>
                <a:lnTo>
                  <a:pt x="780588" y="122858"/>
                </a:lnTo>
                <a:lnTo>
                  <a:pt x="36702" y="122858"/>
                </a:lnTo>
                <a:lnTo>
                  <a:pt x="13522" y="124239"/>
                </a:lnTo>
                <a:close/>
              </a:path>
              <a:path w="2403475" h="681989">
                <a:moveTo>
                  <a:pt x="2393393" y="681934"/>
                </a:moveTo>
                <a:lnTo>
                  <a:pt x="2242721" y="641901"/>
                </a:lnTo>
                <a:lnTo>
                  <a:pt x="2221473" y="625338"/>
                </a:lnTo>
                <a:lnTo>
                  <a:pt x="2206017" y="599108"/>
                </a:lnTo>
                <a:lnTo>
                  <a:pt x="2215677" y="523184"/>
                </a:lnTo>
                <a:lnTo>
                  <a:pt x="2202155" y="484532"/>
                </a:lnTo>
                <a:lnTo>
                  <a:pt x="2151931" y="418271"/>
                </a:lnTo>
                <a:lnTo>
                  <a:pt x="2128750" y="357532"/>
                </a:lnTo>
                <a:lnTo>
                  <a:pt x="2126817" y="316119"/>
                </a:lnTo>
                <a:lnTo>
                  <a:pt x="2134545" y="288510"/>
                </a:lnTo>
                <a:lnTo>
                  <a:pt x="2157726" y="227771"/>
                </a:lnTo>
                <a:lnTo>
                  <a:pt x="2169316" y="176695"/>
                </a:lnTo>
                <a:lnTo>
                  <a:pt x="2151931" y="139423"/>
                </a:lnTo>
                <a:lnTo>
                  <a:pt x="2119092" y="107673"/>
                </a:lnTo>
                <a:lnTo>
                  <a:pt x="2246520" y="107673"/>
                </a:lnTo>
                <a:lnTo>
                  <a:pt x="2252380" y="117336"/>
                </a:lnTo>
                <a:lnTo>
                  <a:pt x="2321922" y="139423"/>
                </a:lnTo>
                <a:lnTo>
                  <a:pt x="2316127" y="197402"/>
                </a:lnTo>
                <a:lnTo>
                  <a:pt x="2300671" y="247097"/>
                </a:lnTo>
                <a:lnTo>
                  <a:pt x="2294878" y="329923"/>
                </a:lnTo>
                <a:lnTo>
                  <a:pt x="2292944" y="371336"/>
                </a:lnTo>
                <a:lnTo>
                  <a:pt x="2281356" y="414130"/>
                </a:lnTo>
                <a:lnTo>
                  <a:pt x="2300671" y="466586"/>
                </a:lnTo>
                <a:lnTo>
                  <a:pt x="2366349" y="528706"/>
                </a:lnTo>
                <a:lnTo>
                  <a:pt x="2403054" y="579782"/>
                </a:lnTo>
                <a:lnTo>
                  <a:pt x="2393393" y="681934"/>
                </a:lnTo>
                <a:close/>
              </a:path>
              <a:path w="2403475" h="681989">
                <a:moveTo>
                  <a:pt x="1576280" y="118717"/>
                </a:moveTo>
                <a:lnTo>
                  <a:pt x="1272998" y="117336"/>
                </a:lnTo>
                <a:lnTo>
                  <a:pt x="1027672" y="109054"/>
                </a:lnTo>
                <a:lnTo>
                  <a:pt x="2061527" y="109054"/>
                </a:lnTo>
                <a:lnTo>
                  <a:pt x="1576280" y="118717"/>
                </a:lnTo>
                <a:close/>
              </a:path>
              <a:path w="2403475" h="681989">
                <a:moveTo>
                  <a:pt x="695417" y="129760"/>
                </a:moveTo>
                <a:lnTo>
                  <a:pt x="36702" y="122858"/>
                </a:lnTo>
                <a:lnTo>
                  <a:pt x="780588" y="122858"/>
                </a:lnTo>
                <a:lnTo>
                  <a:pt x="695417" y="129760"/>
                </a:lnTo>
                <a:close/>
              </a:path>
            </a:pathLst>
          </a:custGeom>
          <a:solidFill>
            <a:srgbClr val="FDEE7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314451" y="4291493"/>
            <a:ext cx="44450" cy="81915"/>
          </a:xfrm>
          <a:custGeom>
            <a:avLst/>
            <a:gdLst/>
            <a:ahLst/>
            <a:cxnLst/>
            <a:rect l="l" t="t" r="r" b="b"/>
            <a:pathLst>
              <a:path w="44450" h="81914">
                <a:moveTo>
                  <a:pt x="44429" y="81445"/>
                </a:moveTo>
                <a:lnTo>
                  <a:pt x="7726" y="81445"/>
                </a:lnTo>
                <a:lnTo>
                  <a:pt x="0" y="5521"/>
                </a:lnTo>
                <a:lnTo>
                  <a:pt x="44429" y="0"/>
                </a:lnTo>
                <a:lnTo>
                  <a:pt x="44429" y="814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472852" y="4294252"/>
            <a:ext cx="46355" cy="83185"/>
          </a:xfrm>
          <a:custGeom>
            <a:avLst/>
            <a:gdLst/>
            <a:ahLst/>
            <a:cxnLst/>
            <a:rect l="l" t="t" r="r" b="b"/>
            <a:pathLst>
              <a:path w="46354" h="83185">
                <a:moveTo>
                  <a:pt x="46361" y="82827"/>
                </a:moveTo>
                <a:lnTo>
                  <a:pt x="7726" y="82827"/>
                </a:lnTo>
                <a:lnTo>
                  <a:pt x="0" y="5521"/>
                </a:lnTo>
                <a:lnTo>
                  <a:pt x="46361" y="0"/>
                </a:lnTo>
                <a:lnTo>
                  <a:pt x="46361" y="828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627390" y="4294252"/>
            <a:ext cx="42545" cy="83185"/>
          </a:xfrm>
          <a:custGeom>
            <a:avLst/>
            <a:gdLst/>
            <a:ahLst/>
            <a:cxnLst/>
            <a:rect l="l" t="t" r="r" b="b"/>
            <a:pathLst>
              <a:path w="42545" h="83185">
                <a:moveTo>
                  <a:pt x="42499" y="82826"/>
                </a:moveTo>
                <a:lnTo>
                  <a:pt x="7728" y="82826"/>
                </a:lnTo>
                <a:lnTo>
                  <a:pt x="0" y="5521"/>
                </a:lnTo>
                <a:lnTo>
                  <a:pt x="42499" y="0"/>
                </a:lnTo>
                <a:lnTo>
                  <a:pt x="42499" y="828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778065" y="4287351"/>
            <a:ext cx="46355" cy="83185"/>
          </a:xfrm>
          <a:custGeom>
            <a:avLst/>
            <a:gdLst/>
            <a:ahLst/>
            <a:cxnLst/>
            <a:rect l="l" t="t" r="r" b="b"/>
            <a:pathLst>
              <a:path w="46354" h="83185">
                <a:moveTo>
                  <a:pt x="46361" y="82826"/>
                </a:moveTo>
                <a:lnTo>
                  <a:pt x="7726" y="82826"/>
                </a:lnTo>
                <a:lnTo>
                  <a:pt x="0" y="5521"/>
                </a:lnTo>
                <a:lnTo>
                  <a:pt x="46361" y="0"/>
                </a:lnTo>
                <a:lnTo>
                  <a:pt x="46361" y="828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32604" y="4287350"/>
            <a:ext cx="42545" cy="83185"/>
          </a:xfrm>
          <a:custGeom>
            <a:avLst/>
            <a:gdLst/>
            <a:ahLst/>
            <a:cxnLst/>
            <a:rect l="l" t="t" r="r" b="b"/>
            <a:pathLst>
              <a:path w="42545" h="83185">
                <a:moveTo>
                  <a:pt x="42497" y="82827"/>
                </a:moveTo>
                <a:lnTo>
                  <a:pt x="7726" y="82827"/>
                </a:lnTo>
                <a:lnTo>
                  <a:pt x="0" y="5521"/>
                </a:lnTo>
                <a:lnTo>
                  <a:pt x="42497" y="0"/>
                </a:lnTo>
                <a:lnTo>
                  <a:pt x="42497" y="828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083277" y="4287350"/>
            <a:ext cx="46355" cy="83185"/>
          </a:xfrm>
          <a:custGeom>
            <a:avLst/>
            <a:gdLst/>
            <a:ahLst/>
            <a:cxnLst/>
            <a:rect l="l" t="t" r="r" b="b"/>
            <a:pathLst>
              <a:path w="46354" h="83185">
                <a:moveTo>
                  <a:pt x="46361" y="82827"/>
                </a:moveTo>
                <a:lnTo>
                  <a:pt x="7728" y="82827"/>
                </a:lnTo>
                <a:lnTo>
                  <a:pt x="0" y="5521"/>
                </a:lnTo>
                <a:lnTo>
                  <a:pt x="46361" y="0"/>
                </a:lnTo>
                <a:lnTo>
                  <a:pt x="46361" y="828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237816" y="4287350"/>
            <a:ext cx="42545" cy="83185"/>
          </a:xfrm>
          <a:custGeom>
            <a:avLst/>
            <a:gdLst/>
            <a:ahLst/>
            <a:cxnLst/>
            <a:rect l="l" t="t" r="r" b="b"/>
            <a:pathLst>
              <a:path w="42545" h="83185">
                <a:moveTo>
                  <a:pt x="42497" y="82827"/>
                </a:moveTo>
                <a:lnTo>
                  <a:pt x="7726" y="82827"/>
                </a:lnTo>
                <a:lnTo>
                  <a:pt x="0" y="5521"/>
                </a:lnTo>
                <a:lnTo>
                  <a:pt x="42497" y="0"/>
                </a:lnTo>
                <a:lnTo>
                  <a:pt x="42497" y="828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313152" y="4287349"/>
            <a:ext cx="44450" cy="83185"/>
          </a:xfrm>
          <a:custGeom>
            <a:avLst/>
            <a:gdLst/>
            <a:ahLst/>
            <a:cxnLst/>
            <a:rect l="l" t="t" r="r" b="b"/>
            <a:pathLst>
              <a:path w="44450" h="83185">
                <a:moveTo>
                  <a:pt x="44431" y="82826"/>
                </a:moveTo>
                <a:lnTo>
                  <a:pt x="7728" y="82826"/>
                </a:lnTo>
                <a:lnTo>
                  <a:pt x="0" y="5521"/>
                </a:lnTo>
                <a:lnTo>
                  <a:pt x="44431" y="0"/>
                </a:lnTo>
                <a:lnTo>
                  <a:pt x="44431" y="828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388491" y="4284589"/>
            <a:ext cx="46355" cy="81915"/>
          </a:xfrm>
          <a:custGeom>
            <a:avLst/>
            <a:gdLst/>
            <a:ahLst/>
            <a:cxnLst/>
            <a:rect l="l" t="t" r="r" b="b"/>
            <a:pathLst>
              <a:path w="46354" h="81914">
                <a:moveTo>
                  <a:pt x="46361" y="81445"/>
                </a:moveTo>
                <a:lnTo>
                  <a:pt x="7726" y="81445"/>
                </a:lnTo>
                <a:lnTo>
                  <a:pt x="0" y="5521"/>
                </a:lnTo>
                <a:lnTo>
                  <a:pt x="46361" y="0"/>
                </a:lnTo>
                <a:lnTo>
                  <a:pt x="46361" y="814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543028" y="4284589"/>
            <a:ext cx="42545" cy="81915"/>
          </a:xfrm>
          <a:custGeom>
            <a:avLst/>
            <a:gdLst/>
            <a:ahLst/>
            <a:cxnLst/>
            <a:rect l="l" t="t" r="r" b="b"/>
            <a:pathLst>
              <a:path w="42545" h="81914">
                <a:moveTo>
                  <a:pt x="42499" y="81445"/>
                </a:moveTo>
                <a:lnTo>
                  <a:pt x="7728" y="81445"/>
                </a:lnTo>
                <a:lnTo>
                  <a:pt x="0" y="5521"/>
                </a:lnTo>
                <a:lnTo>
                  <a:pt x="42499" y="0"/>
                </a:lnTo>
                <a:lnTo>
                  <a:pt x="42499" y="814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693703" y="4280447"/>
            <a:ext cx="46355" cy="81915"/>
          </a:xfrm>
          <a:custGeom>
            <a:avLst/>
            <a:gdLst/>
            <a:ahLst/>
            <a:cxnLst/>
            <a:rect l="l" t="t" r="r" b="b"/>
            <a:pathLst>
              <a:path w="46354" h="81914">
                <a:moveTo>
                  <a:pt x="46361" y="81445"/>
                </a:moveTo>
                <a:lnTo>
                  <a:pt x="7728" y="81445"/>
                </a:lnTo>
                <a:lnTo>
                  <a:pt x="0" y="5521"/>
                </a:lnTo>
                <a:lnTo>
                  <a:pt x="46361" y="0"/>
                </a:lnTo>
                <a:lnTo>
                  <a:pt x="46361" y="814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848241" y="4280447"/>
            <a:ext cx="42545" cy="81915"/>
          </a:xfrm>
          <a:custGeom>
            <a:avLst/>
            <a:gdLst/>
            <a:ahLst/>
            <a:cxnLst/>
            <a:rect l="l" t="t" r="r" b="b"/>
            <a:pathLst>
              <a:path w="42545" h="81914">
                <a:moveTo>
                  <a:pt x="42499" y="81445"/>
                </a:moveTo>
                <a:lnTo>
                  <a:pt x="7726" y="81445"/>
                </a:lnTo>
                <a:lnTo>
                  <a:pt x="0" y="5521"/>
                </a:lnTo>
                <a:lnTo>
                  <a:pt x="42499" y="0"/>
                </a:lnTo>
                <a:lnTo>
                  <a:pt x="42499" y="814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998916" y="4280447"/>
            <a:ext cx="46355" cy="81915"/>
          </a:xfrm>
          <a:custGeom>
            <a:avLst/>
            <a:gdLst/>
            <a:ahLst/>
            <a:cxnLst/>
            <a:rect l="l" t="t" r="r" b="b"/>
            <a:pathLst>
              <a:path w="46354" h="81914">
                <a:moveTo>
                  <a:pt x="46361" y="81445"/>
                </a:moveTo>
                <a:lnTo>
                  <a:pt x="7726" y="81445"/>
                </a:lnTo>
                <a:lnTo>
                  <a:pt x="0" y="5521"/>
                </a:lnTo>
                <a:lnTo>
                  <a:pt x="46361" y="0"/>
                </a:lnTo>
                <a:lnTo>
                  <a:pt x="46361" y="814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153454" y="4280446"/>
            <a:ext cx="42545" cy="81915"/>
          </a:xfrm>
          <a:custGeom>
            <a:avLst/>
            <a:gdLst/>
            <a:ahLst/>
            <a:cxnLst/>
            <a:rect l="l" t="t" r="r" b="b"/>
            <a:pathLst>
              <a:path w="42545" h="81914">
                <a:moveTo>
                  <a:pt x="42497" y="81446"/>
                </a:moveTo>
                <a:lnTo>
                  <a:pt x="7726" y="81446"/>
                </a:lnTo>
                <a:lnTo>
                  <a:pt x="0" y="5523"/>
                </a:lnTo>
                <a:lnTo>
                  <a:pt x="42497" y="0"/>
                </a:lnTo>
                <a:lnTo>
                  <a:pt x="42497" y="8144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5092315" y="4266641"/>
            <a:ext cx="2442210" cy="704215"/>
          </a:xfrm>
          <a:custGeom>
            <a:avLst/>
            <a:gdLst/>
            <a:ahLst/>
            <a:cxnLst/>
            <a:rect l="l" t="t" r="r" b="b"/>
            <a:pathLst>
              <a:path w="2442209" h="704214">
                <a:moveTo>
                  <a:pt x="32837" y="110436"/>
                </a:moveTo>
                <a:lnTo>
                  <a:pt x="0" y="22086"/>
                </a:lnTo>
                <a:lnTo>
                  <a:pt x="338050" y="17945"/>
                </a:lnTo>
                <a:lnTo>
                  <a:pt x="668373" y="17945"/>
                </a:lnTo>
                <a:lnTo>
                  <a:pt x="971653" y="6903"/>
                </a:lnTo>
                <a:lnTo>
                  <a:pt x="1216980" y="5523"/>
                </a:lnTo>
                <a:lnTo>
                  <a:pt x="1475830" y="0"/>
                </a:lnTo>
                <a:lnTo>
                  <a:pt x="1696046" y="5523"/>
                </a:lnTo>
                <a:lnTo>
                  <a:pt x="2176402" y="5523"/>
                </a:lnTo>
                <a:lnTo>
                  <a:pt x="2211814" y="20707"/>
                </a:lnTo>
                <a:lnTo>
                  <a:pt x="1500943" y="20707"/>
                </a:lnTo>
                <a:lnTo>
                  <a:pt x="1162892" y="22086"/>
                </a:lnTo>
                <a:lnTo>
                  <a:pt x="882794" y="31749"/>
                </a:lnTo>
                <a:lnTo>
                  <a:pt x="436567" y="38653"/>
                </a:lnTo>
                <a:lnTo>
                  <a:pt x="56019" y="38653"/>
                </a:lnTo>
                <a:lnTo>
                  <a:pt x="56019" y="80065"/>
                </a:lnTo>
                <a:lnTo>
                  <a:pt x="32837" y="110436"/>
                </a:lnTo>
                <a:close/>
              </a:path>
              <a:path w="2442209" h="704214">
                <a:moveTo>
                  <a:pt x="2176402" y="5523"/>
                </a:moveTo>
                <a:lnTo>
                  <a:pt x="1696046" y="5523"/>
                </a:lnTo>
                <a:lnTo>
                  <a:pt x="1947169" y="1381"/>
                </a:lnTo>
                <a:lnTo>
                  <a:pt x="2163521" y="0"/>
                </a:lnTo>
                <a:lnTo>
                  <a:pt x="2176402" y="5523"/>
                </a:lnTo>
                <a:close/>
              </a:path>
              <a:path w="2442209" h="704214">
                <a:moveTo>
                  <a:pt x="2428626" y="680555"/>
                </a:moveTo>
                <a:lnTo>
                  <a:pt x="2404984" y="680555"/>
                </a:lnTo>
                <a:lnTo>
                  <a:pt x="2412712" y="618435"/>
                </a:lnTo>
                <a:lnTo>
                  <a:pt x="2404984" y="570120"/>
                </a:lnTo>
                <a:lnTo>
                  <a:pt x="2362488" y="528707"/>
                </a:lnTo>
                <a:lnTo>
                  <a:pt x="2321922" y="496956"/>
                </a:lnTo>
                <a:lnTo>
                  <a:pt x="2292946" y="441740"/>
                </a:lnTo>
                <a:lnTo>
                  <a:pt x="2304536" y="383760"/>
                </a:lnTo>
                <a:lnTo>
                  <a:pt x="2304536" y="269184"/>
                </a:lnTo>
                <a:lnTo>
                  <a:pt x="2329649" y="208445"/>
                </a:lnTo>
                <a:lnTo>
                  <a:pt x="2333512" y="162892"/>
                </a:lnTo>
                <a:lnTo>
                  <a:pt x="2279424" y="142184"/>
                </a:lnTo>
                <a:lnTo>
                  <a:pt x="2246585" y="110436"/>
                </a:lnTo>
                <a:lnTo>
                  <a:pt x="2225336" y="74543"/>
                </a:lnTo>
                <a:lnTo>
                  <a:pt x="2200224" y="38653"/>
                </a:lnTo>
                <a:lnTo>
                  <a:pt x="2161589" y="26228"/>
                </a:lnTo>
                <a:lnTo>
                  <a:pt x="1866037" y="22086"/>
                </a:lnTo>
                <a:lnTo>
                  <a:pt x="1500943" y="20707"/>
                </a:lnTo>
                <a:lnTo>
                  <a:pt x="2211814" y="20707"/>
                </a:lnTo>
                <a:lnTo>
                  <a:pt x="2246585" y="52457"/>
                </a:lnTo>
                <a:lnTo>
                  <a:pt x="2271697" y="100773"/>
                </a:lnTo>
                <a:lnTo>
                  <a:pt x="2292946" y="124240"/>
                </a:lnTo>
                <a:lnTo>
                  <a:pt x="2329649" y="131141"/>
                </a:lnTo>
                <a:lnTo>
                  <a:pt x="2354761" y="146326"/>
                </a:lnTo>
                <a:lnTo>
                  <a:pt x="2354761" y="208445"/>
                </a:lnTo>
                <a:lnTo>
                  <a:pt x="2333512" y="263662"/>
                </a:lnTo>
                <a:lnTo>
                  <a:pt x="2329649" y="310599"/>
                </a:lnTo>
                <a:lnTo>
                  <a:pt x="2329649" y="353392"/>
                </a:lnTo>
                <a:lnTo>
                  <a:pt x="2314195" y="414131"/>
                </a:lnTo>
                <a:lnTo>
                  <a:pt x="2321922" y="447262"/>
                </a:lnTo>
                <a:lnTo>
                  <a:pt x="2341239" y="473488"/>
                </a:lnTo>
                <a:lnTo>
                  <a:pt x="2401122" y="530086"/>
                </a:lnTo>
                <a:lnTo>
                  <a:pt x="2433961" y="564597"/>
                </a:lnTo>
                <a:lnTo>
                  <a:pt x="2441688" y="600490"/>
                </a:lnTo>
                <a:lnTo>
                  <a:pt x="2430098" y="675033"/>
                </a:lnTo>
                <a:lnTo>
                  <a:pt x="2428626" y="680555"/>
                </a:lnTo>
                <a:close/>
              </a:path>
              <a:path w="2442209" h="704214">
                <a:moveTo>
                  <a:pt x="2422371" y="704022"/>
                </a:moveTo>
                <a:lnTo>
                  <a:pt x="2254312" y="659847"/>
                </a:lnTo>
                <a:lnTo>
                  <a:pt x="2234995" y="652945"/>
                </a:lnTo>
                <a:lnTo>
                  <a:pt x="2219541" y="615673"/>
                </a:lnTo>
                <a:lnTo>
                  <a:pt x="2225336" y="538370"/>
                </a:lnTo>
                <a:lnTo>
                  <a:pt x="2204087" y="483151"/>
                </a:lnTo>
                <a:lnTo>
                  <a:pt x="2161589" y="415510"/>
                </a:lnTo>
                <a:lnTo>
                  <a:pt x="2134545" y="363055"/>
                </a:lnTo>
                <a:lnTo>
                  <a:pt x="2142272" y="305077"/>
                </a:lnTo>
                <a:lnTo>
                  <a:pt x="2171248" y="245717"/>
                </a:lnTo>
                <a:lnTo>
                  <a:pt x="2182838" y="193260"/>
                </a:lnTo>
                <a:lnTo>
                  <a:pt x="2171248" y="155989"/>
                </a:lnTo>
                <a:lnTo>
                  <a:pt x="2140341" y="129762"/>
                </a:lnTo>
                <a:lnTo>
                  <a:pt x="430772" y="129762"/>
                </a:lnTo>
                <a:lnTo>
                  <a:pt x="784276" y="125620"/>
                </a:lnTo>
                <a:lnTo>
                  <a:pt x="1006423" y="110436"/>
                </a:lnTo>
                <a:lnTo>
                  <a:pt x="1191868" y="118718"/>
                </a:lnTo>
                <a:lnTo>
                  <a:pt x="1439128" y="124240"/>
                </a:lnTo>
                <a:lnTo>
                  <a:pt x="2168580" y="124240"/>
                </a:lnTo>
                <a:lnTo>
                  <a:pt x="2184770" y="139425"/>
                </a:lnTo>
                <a:lnTo>
                  <a:pt x="2206019" y="178075"/>
                </a:lnTo>
                <a:lnTo>
                  <a:pt x="2206019" y="225012"/>
                </a:lnTo>
                <a:lnTo>
                  <a:pt x="2182838" y="274706"/>
                </a:lnTo>
                <a:lnTo>
                  <a:pt x="2163521" y="331304"/>
                </a:lnTo>
                <a:lnTo>
                  <a:pt x="2171248" y="378238"/>
                </a:lnTo>
                <a:lnTo>
                  <a:pt x="2200224" y="440358"/>
                </a:lnTo>
                <a:lnTo>
                  <a:pt x="2242721" y="496956"/>
                </a:lnTo>
                <a:lnTo>
                  <a:pt x="2250448" y="539749"/>
                </a:lnTo>
                <a:lnTo>
                  <a:pt x="2242721" y="607390"/>
                </a:lnTo>
                <a:lnTo>
                  <a:pt x="2263970" y="641903"/>
                </a:lnTo>
                <a:lnTo>
                  <a:pt x="2404984" y="680555"/>
                </a:lnTo>
                <a:lnTo>
                  <a:pt x="2428626" y="680555"/>
                </a:lnTo>
                <a:lnTo>
                  <a:pt x="2422371" y="704022"/>
                </a:lnTo>
                <a:close/>
              </a:path>
              <a:path w="2442209" h="704214">
                <a:moveTo>
                  <a:pt x="2168580" y="124240"/>
                </a:moveTo>
                <a:lnTo>
                  <a:pt x="1690251" y="124240"/>
                </a:lnTo>
                <a:lnTo>
                  <a:pt x="1908535" y="118718"/>
                </a:lnTo>
                <a:lnTo>
                  <a:pt x="2103638" y="110436"/>
                </a:lnTo>
                <a:lnTo>
                  <a:pt x="2153863" y="110436"/>
                </a:lnTo>
                <a:lnTo>
                  <a:pt x="2168580" y="124240"/>
                </a:lnTo>
                <a:close/>
              </a:path>
              <a:path w="2442209" h="704214">
                <a:moveTo>
                  <a:pt x="641329" y="150467"/>
                </a:moveTo>
                <a:lnTo>
                  <a:pt x="285893" y="150467"/>
                </a:lnTo>
                <a:lnTo>
                  <a:pt x="150673" y="144945"/>
                </a:lnTo>
                <a:lnTo>
                  <a:pt x="32837" y="142184"/>
                </a:lnTo>
                <a:lnTo>
                  <a:pt x="57951" y="118718"/>
                </a:lnTo>
                <a:lnTo>
                  <a:pt x="198964" y="129762"/>
                </a:lnTo>
                <a:lnTo>
                  <a:pt x="2140341" y="129762"/>
                </a:lnTo>
                <a:lnTo>
                  <a:pt x="2082389" y="131141"/>
                </a:lnTo>
                <a:lnTo>
                  <a:pt x="985175" y="131141"/>
                </a:lnTo>
                <a:lnTo>
                  <a:pt x="811320" y="144945"/>
                </a:lnTo>
                <a:lnTo>
                  <a:pt x="641329" y="150467"/>
                </a:lnTo>
                <a:close/>
              </a:path>
              <a:path w="2442209" h="704214">
                <a:moveTo>
                  <a:pt x="1329020" y="142184"/>
                </a:moveTo>
                <a:lnTo>
                  <a:pt x="1188005" y="131141"/>
                </a:lnTo>
                <a:lnTo>
                  <a:pt x="2005120" y="131141"/>
                </a:lnTo>
                <a:lnTo>
                  <a:pt x="1867969" y="136662"/>
                </a:lnTo>
                <a:lnTo>
                  <a:pt x="1824805" y="139425"/>
                </a:lnTo>
                <a:lnTo>
                  <a:pt x="1526055" y="139425"/>
                </a:lnTo>
                <a:lnTo>
                  <a:pt x="1329020" y="142184"/>
                </a:lnTo>
                <a:close/>
              </a:path>
              <a:path w="2442209" h="704214">
                <a:moveTo>
                  <a:pt x="1738544" y="144945"/>
                </a:moveTo>
                <a:lnTo>
                  <a:pt x="1526055" y="139425"/>
                </a:lnTo>
                <a:lnTo>
                  <a:pt x="1824805" y="139425"/>
                </a:lnTo>
                <a:lnTo>
                  <a:pt x="1738544" y="14494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321514" y="4411588"/>
            <a:ext cx="102870" cy="55244"/>
          </a:xfrm>
          <a:custGeom>
            <a:avLst/>
            <a:gdLst/>
            <a:ahLst/>
            <a:cxnLst/>
            <a:rect l="l" t="t" r="r" b="b"/>
            <a:pathLst>
              <a:path w="102870" h="55245">
                <a:moveTo>
                  <a:pt x="13522" y="55217"/>
                </a:moveTo>
                <a:lnTo>
                  <a:pt x="0" y="38652"/>
                </a:lnTo>
                <a:lnTo>
                  <a:pt x="67611" y="0"/>
                </a:lnTo>
                <a:lnTo>
                  <a:pt x="102382" y="12423"/>
                </a:lnTo>
                <a:lnTo>
                  <a:pt x="13522" y="552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311856" y="4497175"/>
            <a:ext cx="108585" cy="43180"/>
          </a:xfrm>
          <a:custGeom>
            <a:avLst/>
            <a:gdLst/>
            <a:ahLst/>
            <a:cxnLst/>
            <a:rect l="l" t="t" r="r" b="b"/>
            <a:pathLst>
              <a:path w="108584" h="43179">
                <a:moveTo>
                  <a:pt x="94656" y="42793"/>
                </a:moveTo>
                <a:lnTo>
                  <a:pt x="0" y="26226"/>
                </a:lnTo>
                <a:lnTo>
                  <a:pt x="17385" y="0"/>
                </a:lnTo>
                <a:lnTo>
                  <a:pt x="108178" y="13804"/>
                </a:lnTo>
                <a:lnTo>
                  <a:pt x="94656" y="4279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84815" y="4603468"/>
            <a:ext cx="129539" cy="33655"/>
          </a:xfrm>
          <a:custGeom>
            <a:avLst/>
            <a:gdLst/>
            <a:ahLst/>
            <a:cxnLst/>
            <a:rect l="l" t="t" r="r" b="b"/>
            <a:pathLst>
              <a:path w="129540" h="33654">
                <a:moveTo>
                  <a:pt x="129423" y="33130"/>
                </a:moveTo>
                <a:lnTo>
                  <a:pt x="5793" y="23467"/>
                </a:lnTo>
                <a:lnTo>
                  <a:pt x="0" y="0"/>
                </a:lnTo>
                <a:lnTo>
                  <a:pt x="121698" y="2760"/>
                </a:lnTo>
                <a:lnTo>
                  <a:pt x="129423" y="33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321518" y="4715283"/>
            <a:ext cx="85090" cy="33655"/>
          </a:xfrm>
          <a:custGeom>
            <a:avLst/>
            <a:gdLst/>
            <a:ahLst/>
            <a:cxnLst/>
            <a:rect l="l" t="t" r="r" b="b"/>
            <a:pathLst>
              <a:path w="85090" h="33654">
                <a:moveTo>
                  <a:pt x="15453" y="33130"/>
                </a:moveTo>
                <a:lnTo>
                  <a:pt x="0" y="8282"/>
                </a:lnTo>
                <a:lnTo>
                  <a:pt x="79200" y="0"/>
                </a:lnTo>
                <a:lnTo>
                  <a:pt x="84993" y="23467"/>
                </a:lnTo>
                <a:lnTo>
                  <a:pt x="15453" y="331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371743" y="4802251"/>
            <a:ext cx="127635" cy="27940"/>
          </a:xfrm>
          <a:custGeom>
            <a:avLst/>
            <a:gdLst/>
            <a:ahLst/>
            <a:cxnLst/>
            <a:rect l="l" t="t" r="r" b="b"/>
            <a:pathLst>
              <a:path w="127634" h="27939">
                <a:moveTo>
                  <a:pt x="127495" y="27607"/>
                </a:moveTo>
                <a:lnTo>
                  <a:pt x="0" y="27607"/>
                </a:lnTo>
                <a:lnTo>
                  <a:pt x="0" y="11042"/>
                </a:lnTo>
                <a:lnTo>
                  <a:pt x="112039" y="0"/>
                </a:lnTo>
                <a:lnTo>
                  <a:pt x="127495" y="276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408447" y="4872651"/>
            <a:ext cx="106680" cy="40640"/>
          </a:xfrm>
          <a:custGeom>
            <a:avLst/>
            <a:gdLst/>
            <a:ahLst/>
            <a:cxnLst/>
            <a:rect l="l" t="t" r="r" b="b"/>
            <a:pathLst>
              <a:path w="106679" h="40639">
                <a:moveTo>
                  <a:pt x="104312" y="40033"/>
                </a:moveTo>
                <a:lnTo>
                  <a:pt x="0" y="19326"/>
                </a:lnTo>
                <a:lnTo>
                  <a:pt x="0" y="0"/>
                </a:lnTo>
                <a:lnTo>
                  <a:pt x="106244" y="19326"/>
                </a:lnTo>
                <a:lnTo>
                  <a:pt x="104312" y="400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172149" y="4131359"/>
            <a:ext cx="455930" cy="281940"/>
          </a:xfrm>
          <a:custGeom>
            <a:avLst/>
            <a:gdLst/>
            <a:ahLst/>
            <a:cxnLst/>
            <a:rect l="l" t="t" r="r" b="b"/>
            <a:pathLst>
              <a:path w="455929" h="281939">
                <a:moveTo>
                  <a:pt x="148742" y="281608"/>
                </a:moveTo>
                <a:lnTo>
                  <a:pt x="100449" y="280228"/>
                </a:lnTo>
                <a:lnTo>
                  <a:pt x="52156" y="263662"/>
                </a:lnTo>
                <a:lnTo>
                  <a:pt x="19317" y="237434"/>
                </a:lnTo>
                <a:lnTo>
                  <a:pt x="0" y="196021"/>
                </a:lnTo>
                <a:lnTo>
                  <a:pt x="0" y="146326"/>
                </a:lnTo>
                <a:lnTo>
                  <a:pt x="15453" y="95249"/>
                </a:lnTo>
                <a:lnTo>
                  <a:pt x="36704" y="48315"/>
                </a:lnTo>
                <a:lnTo>
                  <a:pt x="73405" y="16565"/>
                </a:lnTo>
                <a:lnTo>
                  <a:pt x="117834" y="0"/>
                </a:lnTo>
                <a:lnTo>
                  <a:pt x="177717" y="4141"/>
                </a:lnTo>
                <a:lnTo>
                  <a:pt x="214420" y="11043"/>
                </a:lnTo>
                <a:lnTo>
                  <a:pt x="243396" y="30369"/>
                </a:lnTo>
                <a:lnTo>
                  <a:pt x="270440" y="63499"/>
                </a:lnTo>
                <a:lnTo>
                  <a:pt x="280098" y="95249"/>
                </a:lnTo>
                <a:lnTo>
                  <a:pt x="280098" y="138043"/>
                </a:lnTo>
                <a:lnTo>
                  <a:pt x="330323" y="154608"/>
                </a:lnTo>
                <a:lnTo>
                  <a:pt x="390206" y="157369"/>
                </a:lnTo>
                <a:lnTo>
                  <a:pt x="440431" y="164270"/>
                </a:lnTo>
                <a:lnTo>
                  <a:pt x="450089" y="179456"/>
                </a:lnTo>
                <a:lnTo>
                  <a:pt x="454597" y="189119"/>
                </a:lnTo>
                <a:lnTo>
                  <a:pt x="338050" y="189119"/>
                </a:lnTo>
                <a:lnTo>
                  <a:pt x="280098" y="191880"/>
                </a:lnTo>
                <a:lnTo>
                  <a:pt x="262713" y="200162"/>
                </a:lnTo>
                <a:lnTo>
                  <a:pt x="243396" y="237434"/>
                </a:lnTo>
                <a:lnTo>
                  <a:pt x="222147" y="263662"/>
                </a:lnTo>
                <a:lnTo>
                  <a:pt x="193171" y="276086"/>
                </a:lnTo>
                <a:lnTo>
                  <a:pt x="148742" y="281608"/>
                </a:lnTo>
                <a:close/>
              </a:path>
              <a:path w="455929" h="281939">
                <a:moveTo>
                  <a:pt x="440431" y="205684"/>
                </a:moveTo>
                <a:lnTo>
                  <a:pt x="419182" y="201543"/>
                </a:lnTo>
                <a:lnTo>
                  <a:pt x="338050" y="189119"/>
                </a:lnTo>
                <a:lnTo>
                  <a:pt x="454597" y="189119"/>
                </a:lnTo>
                <a:lnTo>
                  <a:pt x="455884" y="191880"/>
                </a:lnTo>
                <a:lnTo>
                  <a:pt x="440431" y="2056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019543" y="4419868"/>
            <a:ext cx="359410" cy="502920"/>
          </a:xfrm>
          <a:custGeom>
            <a:avLst/>
            <a:gdLst/>
            <a:ahLst/>
            <a:cxnLst/>
            <a:rect l="l" t="t" r="r" b="b"/>
            <a:pathLst>
              <a:path w="359410" h="502920">
                <a:moveTo>
                  <a:pt x="239532" y="502479"/>
                </a:moveTo>
                <a:lnTo>
                  <a:pt x="181583" y="502479"/>
                </a:lnTo>
                <a:lnTo>
                  <a:pt x="127495" y="490055"/>
                </a:lnTo>
                <a:lnTo>
                  <a:pt x="54089" y="469348"/>
                </a:lnTo>
                <a:lnTo>
                  <a:pt x="25114" y="416891"/>
                </a:lnTo>
                <a:lnTo>
                  <a:pt x="15455" y="381001"/>
                </a:lnTo>
                <a:lnTo>
                  <a:pt x="15455" y="335445"/>
                </a:lnTo>
                <a:lnTo>
                  <a:pt x="7728" y="294033"/>
                </a:lnTo>
                <a:lnTo>
                  <a:pt x="0" y="226391"/>
                </a:lnTo>
                <a:lnTo>
                  <a:pt x="1933" y="172555"/>
                </a:lnTo>
                <a:lnTo>
                  <a:pt x="15455" y="126999"/>
                </a:lnTo>
                <a:lnTo>
                  <a:pt x="25114" y="100773"/>
                </a:lnTo>
                <a:lnTo>
                  <a:pt x="90792" y="33130"/>
                </a:lnTo>
                <a:lnTo>
                  <a:pt x="135222" y="6903"/>
                </a:lnTo>
                <a:lnTo>
                  <a:pt x="189310" y="0"/>
                </a:lnTo>
                <a:lnTo>
                  <a:pt x="233739" y="1381"/>
                </a:lnTo>
                <a:lnTo>
                  <a:pt x="299417" y="11044"/>
                </a:lnTo>
                <a:lnTo>
                  <a:pt x="336120" y="31749"/>
                </a:lnTo>
                <a:lnTo>
                  <a:pt x="359301" y="53838"/>
                </a:lnTo>
                <a:lnTo>
                  <a:pt x="359301" y="88347"/>
                </a:lnTo>
                <a:lnTo>
                  <a:pt x="339983" y="115957"/>
                </a:lnTo>
                <a:lnTo>
                  <a:pt x="309076" y="153229"/>
                </a:lnTo>
                <a:lnTo>
                  <a:pt x="287827" y="187740"/>
                </a:lnTo>
                <a:lnTo>
                  <a:pt x="280100" y="226391"/>
                </a:lnTo>
                <a:lnTo>
                  <a:pt x="276237" y="255380"/>
                </a:lnTo>
                <a:lnTo>
                  <a:pt x="293622" y="294033"/>
                </a:lnTo>
                <a:lnTo>
                  <a:pt x="322598" y="334066"/>
                </a:lnTo>
                <a:lnTo>
                  <a:pt x="347710" y="375479"/>
                </a:lnTo>
                <a:lnTo>
                  <a:pt x="353505" y="407228"/>
                </a:lnTo>
                <a:lnTo>
                  <a:pt x="351572" y="444499"/>
                </a:lnTo>
                <a:lnTo>
                  <a:pt x="322598" y="470729"/>
                </a:lnTo>
                <a:lnTo>
                  <a:pt x="276237" y="490055"/>
                </a:lnTo>
                <a:lnTo>
                  <a:pt x="239532" y="5024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100049" y="4287347"/>
            <a:ext cx="1087755" cy="298450"/>
          </a:xfrm>
          <a:custGeom>
            <a:avLst/>
            <a:gdLst/>
            <a:ahLst/>
            <a:cxnLst/>
            <a:rect l="l" t="t" r="r" b="b"/>
            <a:pathLst>
              <a:path w="1087754" h="298450">
                <a:moveTo>
                  <a:pt x="587241" y="298173"/>
                </a:moveTo>
                <a:lnTo>
                  <a:pt x="498382" y="291271"/>
                </a:lnTo>
                <a:lnTo>
                  <a:pt x="376684" y="270565"/>
                </a:lnTo>
                <a:lnTo>
                  <a:pt x="239532" y="207065"/>
                </a:lnTo>
                <a:lnTo>
                  <a:pt x="156468" y="154608"/>
                </a:lnTo>
                <a:lnTo>
                  <a:pt x="108176" y="133902"/>
                </a:lnTo>
                <a:lnTo>
                  <a:pt x="65678" y="126999"/>
                </a:lnTo>
                <a:lnTo>
                  <a:pt x="28975" y="121478"/>
                </a:lnTo>
                <a:lnTo>
                  <a:pt x="7726" y="95248"/>
                </a:lnTo>
                <a:lnTo>
                  <a:pt x="0" y="49695"/>
                </a:lnTo>
                <a:lnTo>
                  <a:pt x="15453" y="20706"/>
                </a:lnTo>
                <a:lnTo>
                  <a:pt x="36702" y="0"/>
                </a:lnTo>
                <a:lnTo>
                  <a:pt x="69541" y="6902"/>
                </a:lnTo>
                <a:lnTo>
                  <a:pt x="84995" y="42793"/>
                </a:lnTo>
                <a:lnTo>
                  <a:pt x="79200" y="81445"/>
                </a:lnTo>
                <a:lnTo>
                  <a:pt x="123629" y="106293"/>
                </a:lnTo>
                <a:lnTo>
                  <a:pt x="150673" y="107673"/>
                </a:lnTo>
                <a:lnTo>
                  <a:pt x="231805" y="107673"/>
                </a:lnTo>
                <a:lnTo>
                  <a:pt x="231805" y="111815"/>
                </a:lnTo>
                <a:lnTo>
                  <a:pt x="202830" y="138043"/>
                </a:lnTo>
                <a:lnTo>
                  <a:pt x="266576" y="175315"/>
                </a:lnTo>
                <a:lnTo>
                  <a:pt x="367025" y="207065"/>
                </a:lnTo>
                <a:lnTo>
                  <a:pt x="455884" y="223630"/>
                </a:lnTo>
                <a:lnTo>
                  <a:pt x="544743" y="238815"/>
                </a:lnTo>
                <a:lnTo>
                  <a:pt x="994060" y="238815"/>
                </a:lnTo>
                <a:lnTo>
                  <a:pt x="983243" y="240195"/>
                </a:lnTo>
                <a:lnTo>
                  <a:pt x="846089" y="270565"/>
                </a:lnTo>
                <a:lnTo>
                  <a:pt x="708939" y="287130"/>
                </a:lnTo>
                <a:lnTo>
                  <a:pt x="587241" y="298173"/>
                </a:lnTo>
                <a:close/>
              </a:path>
              <a:path w="1087754" h="298450">
                <a:moveTo>
                  <a:pt x="231805" y="107673"/>
                </a:moveTo>
                <a:lnTo>
                  <a:pt x="150673" y="107673"/>
                </a:lnTo>
                <a:lnTo>
                  <a:pt x="173854" y="91108"/>
                </a:lnTo>
                <a:lnTo>
                  <a:pt x="181581" y="64880"/>
                </a:lnTo>
                <a:lnTo>
                  <a:pt x="231805" y="70402"/>
                </a:lnTo>
                <a:lnTo>
                  <a:pt x="231805" y="107673"/>
                </a:lnTo>
                <a:close/>
              </a:path>
              <a:path w="1087754" h="298450">
                <a:moveTo>
                  <a:pt x="994060" y="238815"/>
                </a:moveTo>
                <a:lnTo>
                  <a:pt x="606558" y="238815"/>
                </a:lnTo>
                <a:lnTo>
                  <a:pt x="685759" y="227770"/>
                </a:lnTo>
                <a:lnTo>
                  <a:pt x="772686" y="211206"/>
                </a:lnTo>
                <a:lnTo>
                  <a:pt x="859611" y="191880"/>
                </a:lnTo>
                <a:lnTo>
                  <a:pt x="950404" y="175315"/>
                </a:lnTo>
                <a:lnTo>
                  <a:pt x="1012219" y="154608"/>
                </a:lnTo>
                <a:lnTo>
                  <a:pt x="1066307" y="144945"/>
                </a:lnTo>
                <a:lnTo>
                  <a:pt x="1087555" y="158749"/>
                </a:lnTo>
                <a:lnTo>
                  <a:pt x="1087555" y="191880"/>
                </a:lnTo>
                <a:lnTo>
                  <a:pt x="1037331" y="233293"/>
                </a:lnTo>
                <a:lnTo>
                  <a:pt x="994060" y="2388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243625" y="4295630"/>
            <a:ext cx="1089660" cy="298450"/>
          </a:xfrm>
          <a:custGeom>
            <a:avLst/>
            <a:gdLst/>
            <a:ahLst/>
            <a:cxnLst/>
            <a:rect l="l" t="t" r="r" b="b"/>
            <a:pathLst>
              <a:path w="1089659" h="298450">
                <a:moveTo>
                  <a:pt x="1071695" y="107673"/>
                </a:moveTo>
                <a:lnTo>
                  <a:pt x="938813" y="107673"/>
                </a:lnTo>
                <a:lnTo>
                  <a:pt x="965857" y="106292"/>
                </a:lnTo>
                <a:lnTo>
                  <a:pt x="1010287" y="81445"/>
                </a:lnTo>
                <a:lnTo>
                  <a:pt x="1004492" y="42793"/>
                </a:lnTo>
                <a:lnTo>
                  <a:pt x="1019945" y="6900"/>
                </a:lnTo>
                <a:lnTo>
                  <a:pt x="1052785" y="0"/>
                </a:lnTo>
                <a:lnTo>
                  <a:pt x="1074033" y="20705"/>
                </a:lnTo>
                <a:lnTo>
                  <a:pt x="1089487" y="49694"/>
                </a:lnTo>
                <a:lnTo>
                  <a:pt x="1081760" y="95249"/>
                </a:lnTo>
                <a:lnTo>
                  <a:pt x="1071695" y="107673"/>
                </a:lnTo>
                <a:close/>
              </a:path>
              <a:path w="1089659" h="298450">
                <a:moveTo>
                  <a:pt x="780416" y="238813"/>
                </a:moveTo>
                <a:lnTo>
                  <a:pt x="544743" y="238813"/>
                </a:lnTo>
                <a:lnTo>
                  <a:pt x="631671" y="223628"/>
                </a:lnTo>
                <a:lnTo>
                  <a:pt x="720531" y="207065"/>
                </a:lnTo>
                <a:lnTo>
                  <a:pt x="822910" y="175315"/>
                </a:lnTo>
                <a:lnTo>
                  <a:pt x="886657" y="138043"/>
                </a:lnTo>
                <a:lnTo>
                  <a:pt x="857681" y="111815"/>
                </a:lnTo>
                <a:lnTo>
                  <a:pt x="857681" y="70402"/>
                </a:lnTo>
                <a:lnTo>
                  <a:pt x="907906" y="64880"/>
                </a:lnTo>
                <a:lnTo>
                  <a:pt x="915633" y="91107"/>
                </a:lnTo>
                <a:lnTo>
                  <a:pt x="938813" y="107673"/>
                </a:lnTo>
                <a:lnTo>
                  <a:pt x="1071695" y="107673"/>
                </a:lnTo>
                <a:lnTo>
                  <a:pt x="1060511" y="121478"/>
                </a:lnTo>
                <a:lnTo>
                  <a:pt x="1023809" y="126999"/>
                </a:lnTo>
                <a:lnTo>
                  <a:pt x="981311" y="133900"/>
                </a:lnTo>
                <a:lnTo>
                  <a:pt x="933018" y="154608"/>
                </a:lnTo>
                <a:lnTo>
                  <a:pt x="849954" y="207065"/>
                </a:lnTo>
                <a:lnTo>
                  <a:pt x="780416" y="238813"/>
                </a:lnTo>
                <a:close/>
              </a:path>
              <a:path w="1089659" h="298450">
                <a:moveTo>
                  <a:pt x="500314" y="298173"/>
                </a:moveTo>
                <a:lnTo>
                  <a:pt x="380548" y="287130"/>
                </a:lnTo>
                <a:lnTo>
                  <a:pt x="241464" y="270565"/>
                </a:lnTo>
                <a:lnTo>
                  <a:pt x="104312" y="240195"/>
                </a:lnTo>
                <a:lnTo>
                  <a:pt x="50224" y="233291"/>
                </a:lnTo>
                <a:lnTo>
                  <a:pt x="0" y="191878"/>
                </a:lnTo>
                <a:lnTo>
                  <a:pt x="0" y="158748"/>
                </a:lnTo>
                <a:lnTo>
                  <a:pt x="21248" y="144945"/>
                </a:lnTo>
                <a:lnTo>
                  <a:pt x="75336" y="154608"/>
                </a:lnTo>
                <a:lnTo>
                  <a:pt x="137151" y="175315"/>
                </a:lnTo>
                <a:lnTo>
                  <a:pt x="227942" y="191878"/>
                </a:lnTo>
                <a:lnTo>
                  <a:pt x="314869" y="211206"/>
                </a:lnTo>
                <a:lnTo>
                  <a:pt x="401796" y="227771"/>
                </a:lnTo>
                <a:lnTo>
                  <a:pt x="480997" y="238813"/>
                </a:lnTo>
                <a:lnTo>
                  <a:pt x="780416" y="238813"/>
                </a:lnTo>
                <a:lnTo>
                  <a:pt x="710871" y="270565"/>
                </a:lnTo>
                <a:lnTo>
                  <a:pt x="591105" y="291270"/>
                </a:lnTo>
                <a:lnTo>
                  <a:pt x="500314" y="2981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5693087" y="4676628"/>
            <a:ext cx="556895" cy="465455"/>
          </a:xfrm>
          <a:custGeom>
            <a:avLst/>
            <a:gdLst/>
            <a:ahLst/>
            <a:cxnLst/>
            <a:rect l="l" t="t" r="r" b="b"/>
            <a:pathLst>
              <a:path w="556895" h="465454">
                <a:moveTo>
                  <a:pt x="174498" y="318881"/>
                </a:moveTo>
                <a:lnTo>
                  <a:pt x="110107" y="318881"/>
                </a:lnTo>
                <a:lnTo>
                  <a:pt x="110107" y="244338"/>
                </a:lnTo>
                <a:lnTo>
                  <a:pt x="88858" y="157369"/>
                </a:lnTo>
                <a:lnTo>
                  <a:pt x="73405" y="99391"/>
                </a:lnTo>
                <a:lnTo>
                  <a:pt x="71473" y="52456"/>
                </a:lnTo>
                <a:lnTo>
                  <a:pt x="88858" y="31751"/>
                </a:lnTo>
                <a:lnTo>
                  <a:pt x="117834" y="4141"/>
                </a:lnTo>
                <a:lnTo>
                  <a:pt x="166127" y="0"/>
                </a:lnTo>
                <a:lnTo>
                  <a:pt x="202830" y="15184"/>
                </a:lnTo>
                <a:lnTo>
                  <a:pt x="256918" y="46934"/>
                </a:lnTo>
                <a:lnTo>
                  <a:pt x="330323" y="81445"/>
                </a:lnTo>
                <a:lnTo>
                  <a:pt x="374312" y="92490"/>
                </a:lnTo>
                <a:lnTo>
                  <a:pt x="152605" y="92490"/>
                </a:lnTo>
                <a:lnTo>
                  <a:pt x="173854" y="135283"/>
                </a:lnTo>
                <a:lnTo>
                  <a:pt x="189308" y="198782"/>
                </a:lnTo>
                <a:lnTo>
                  <a:pt x="183512" y="277468"/>
                </a:lnTo>
                <a:lnTo>
                  <a:pt x="174498" y="318881"/>
                </a:lnTo>
                <a:close/>
              </a:path>
              <a:path w="556895" h="465454">
                <a:moveTo>
                  <a:pt x="463611" y="244338"/>
                </a:moveTo>
                <a:lnTo>
                  <a:pt x="403728" y="240196"/>
                </a:lnTo>
                <a:lnTo>
                  <a:pt x="345777" y="225012"/>
                </a:lnTo>
                <a:lnTo>
                  <a:pt x="276235" y="191881"/>
                </a:lnTo>
                <a:lnTo>
                  <a:pt x="227942" y="154609"/>
                </a:lnTo>
                <a:lnTo>
                  <a:pt x="175786" y="113195"/>
                </a:lnTo>
                <a:lnTo>
                  <a:pt x="152605" y="92490"/>
                </a:lnTo>
                <a:lnTo>
                  <a:pt x="374312" y="92490"/>
                </a:lnTo>
                <a:lnTo>
                  <a:pt x="401796" y="99391"/>
                </a:lnTo>
                <a:lnTo>
                  <a:pt x="475202" y="104912"/>
                </a:lnTo>
                <a:lnTo>
                  <a:pt x="519629" y="120099"/>
                </a:lnTo>
                <a:lnTo>
                  <a:pt x="544743" y="157369"/>
                </a:lnTo>
                <a:lnTo>
                  <a:pt x="556334" y="193260"/>
                </a:lnTo>
                <a:lnTo>
                  <a:pt x="535085" y="230533"/>
                </a:lnTo>
                <a:lnTo>
                  <a:pt x="511904" y="234675"/>
                </a:lnTo>
                <a:lnTo>
                  <a:pt x="463611" y="244338"/>
                </a:lnTo>
                <a:close/>
              </a:path>
              <a:path w="556895" h="465454">
                <a:moveTo>
                  <a:pt x="154537" y="465207"/>
                </a:moveTo>
                <a:lnTo>
                  <a:pt x="117834" y="465207"/>
                </a:lnTo>
                <a:lnTo>
                  <a:pt x="92722" y="454162"/>
                </a:lnTo>
                <a:lnTo>
                  <a:pt x="63746" y="426554"/>
                </a:lnTo>
                <a:lnTo>
                  <a:pt x="44429" y="392043"/>
                </a:lnTo>
                <a:lnTo>
                  <a:pt x="5795" y="347870"/>
                </a:lnTo>
                <a:lnTo>
                  <a:pt x="0" y="334066"/>
                </a:lnTo>
                <a:lnTo>
                  <a:pt x="15453" y="324403"/>
                </a:lnTo>
                <a:lnTo>
                  <a:pt x="71473" y="313358"/>
                </a:lnTo>
                <a:lnTo>
                  <a:pt x="110107" y="318881"/>
                </a:lnTo>
                <a:lnTo>
                  <a:pt x="174498" y="318881"/>
                </a:lnTo>
                <a:lnTo>
                  <a:pt x="169990" y="339588"/>
                </a:lnTo>
                <a:lnTo>
                  <a:pt x="158400" y="385142"/>
                </a:lnTo>
                <a:lnTo>
                  <a:pt x="166127" y="421032"/>
                </a:lnTo>
                <a:lnTo>
                  <a:pt x="175786" y="444499"/>
                </a:lnTo>
                <a:lnTo>
                  <a:pt x="173854" y="459684"/>
                </a:lnTo>
                <a:lnTo>
                  <a:pt x="154537" y="46520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058181" y="4813291"/>
            <a:ext cx="585470" cy="445134"/>
          </a:xfrm>
          <a:custGeom>
            <a:avLst/>
            <a:gdLst/>
            <a:ahLst/>
            <a:cxnLst/>
            <a:rect l="l" t="t" r="r" b="b"/>
            <a:pathLst>
              <a:path w="585470" h="445135">
                <a:moveTo>
                  <a:pt x="175788" y="320262"/>
                </a:moveTo>
                <a:lnTo>
                  <a:pt x="79200" y="307836"/>
                </a:lnTo>
                <a:lnTo>
                  <a:pt x="11590" y="296794"/>
                </a:lnTo>
                <a:lnTo>
                  <a:pt x="0" y="249859"/>
                </a:lnTo>
                <a:lnTo>
                  <a:pt x="19317" y="205686"/>
                </a:lnTo>
                <a:lnTo>
                  <a:pt x="73405" y="125620"/>
                </a:lnTo>
                <a:lnTo>
                  <a:pt x="102382" y="85586"/>
                </a:lnTo>
                <a:lnTo>
                  <a:pt x="131356" y="52456"/>
                </a:lnTo>
                <a:lnTo>
                  <a:pt x="162266" y="26229"/>
                </a:lnTo>
                <a:lnTo>
                  <a:pt x="227944" y="0"/>
                </a:lnTo>
                <a:lnTo>
                  <a:pt x="276235" y="17947"/>
                </a:lnTo>
                <a:lnTo>
                  <a:pt x="299415" y="46934"/>
                </a:lnTo>
                <a:lnTo>
                  <a:pt x="272371" y="104912"/>
                </a:lnTo>
                <a:lnTo>
                  <a:pt x="226010" y="167032"/>
                </a:lnTo>
                <a:lnTo>
                  <a:pt x="162266" y="219489"/>
                </a:lnTo>
                <a:lnTo>
                  <a:pt x="115904" y="241575"/>
                </a:lnTo>
                <a:lnTo>
                  <a:pt x="117834" y="255380"/>
                </a:lnTo>
                <a:lnTo>
                  <a:pt x="189310" y="262283"/>
                </a:lnTo>
                <a:lnTo>
                  <a:pt x="256918" y="267805"/>
                </a:lnTo>
                <a:lnTo>
                  <a:pt x="545846" y="267805"/>
                </a:lnTo>
                <a:lnTo>
                  <a:pt x="530669" y="282990"/>
                </a:lnTo>
                <a:lnTo>
                  <a:pt x="419182" y="282990"/>
                </a:lnTo>
                <a:lnTo>
                  <a:pt x="353505" y="299554"/>
                </a:lnTo>
                <a:lnTo>
                  <a:pt x="249193" y="313358"/>
                </a:lnTo>
                <a:lnTo>
                  <a:pt x="175788" y="320262"/>
                </a:lnTo>
                <a:close/>
              </a:path>
              <a:path w="585470" h="445135">
                <a:moveTo>
                  <a:pt x="545846" y="267805"/>
                </a:moveTo>
                <a:lnTo>
                  <a:pt x="256918" y="267805"/>
                </a:lnTo>
                <a:lnTo>
                  <a:pt x="372821" y="256760"/>
                </a:lnTo>
                <a:lnTo>
                  <a:pt x="455884" y="234675"/>
                </a:lnTo>
                <a:lnTo>
                  <a:pt x="484860" y="219489"/>
                </a:lnTo>
                <a:lnTo>
                  <a:pt x="521563" y="208445"/>
                </a:lnTo>
                <a:lnTo>
                  <a:pt x="540880" y="209825"/>
                </a:lnTo>
                <a:lnTo>
                  <a:pt x="558265" y="226392"/>
                </a:lnTo>
                <a:lnTo>
                  <a:pt x="558265" y="255380"/>
                </a:lnTo>
                <a:lnTo>
                  <a:pt x="545846" y="267805"/>
                </a:lnTo>
                <a:close/>
              </a:path>
              <a:path w="585470" h="445135">
                <a:moveTo>
                  <a:pt x="513946" y="444509"/>
                </a:moveTo>
                <a:lnTo>
                  <a:pt x="484895" y="444509"/>
                </a:lnTo>
                <a:lnTo>
                  <a:pt x="469406" y="440358"/>
                </a:lnTo>
                <a:lnTo>
                  <a:pt x="453955" y="397565"/>
                </a:lnTo>
                <a:lnTo>
                  <a:pt x="438499" y="340967"/>
                </a:lnTo>
                <a:lnTo>
                  <a:pt x="446228" y="287131"/>
                </a:lnTo>
                <a:lnTo>
                  <a:pt x="419182" y="282990"/>
                </a:lnTo>
                <a:lnTo>
                  <a:pt x="530669" y="282990"/>
                </a:lnTo>
                <a:lnTo>
                  <a:pt x="519633" y="294032"/>
                </a:lnTo>
                <a:lnTo>
                  <a:pt x="506111" y="339588"/>
                </a:lnTo>
                <a:lnTo>
                  <a:pt x="527360" y="365815"/>
                </a:lnTo>
                <a:lnTo>
                  <a:pt x="577583" y="390664"/>
                </a:lnTo>
                <a:lnTo>
                  <a:pt x="585311" y="408608"/>
                </a:lnTo>
                <a:lnTo>
                  <a:pt x="564061" y="429316"/>
                </a:lnTo>
                <a:lnTo>
                  <a:pt x="513946" y="44450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19</a:t>
            </a:fld>
            <a:endParaRPr spc="-5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108" y="1039012"/>
            <a:ext cx="762254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Understand the roles and responsibilities of the  Liaison Officer regarding stakeholders, and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evaluate 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Liaison Officer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success.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7929" y="290893"/>
            <a:ext cx="42557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-135" dirty="0">
                <a:solidFill>
                  <a:srgbClr val="003366"/>
                </a:solidFill>
                <a:latin typeface="Arial"/>
                <a:cs typeface="Arial"/>
              </a:rPr>
              <a:t>Unit </a:t>
            </a:r>
            <a:r>
              <a:rPr sz="3200" b="1" spc="-114" dirty="0">
                <a:solidFill>
                  <a:srgbClr val="003366"/>
                </a:solidFill>
                <a:latin typeface="Arial"/>
                <a:cs typeface="Arial"/>
              </a:rPr>
              <a:t>Terminal</a:t>
            </a:r>
            <a:r>
              <a:rPr sz="3200" b="1" spc="9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3200" b="1" spc="-120" dirty="0">
                <a:solidFill>
                  <a:srgbClr val="003366"/>
                </a:solidFill>
                <a:latin typeface="Arial"/>
                <a:cs typeface="Arial"/>
              </a:rPr>
              <a:t>Objective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762" y="4271962"/>
            <a:ext cx="9139237" cy="1752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2</a:t>
            </a:fld>
            <a:endParaRPr spc="-5" dirty="0"/>
          </a:p>
        </p:txBody>
      </p:sp>
      <p:sp>
        <p:nvSpPr>
          <p:cNvPr id="7" name="Rectangle 6"/>
          <p:cNvSpPr/>
          <p:nvPr/>
        </p:nvSpPr>
        <p:spPr>
          <a:xfrm>
            <a:off x="230980" y="2522850"/>
            <a:ext cx="86868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/>
              <a:t>Define Stakeholders</a:t>
            </a:r>
          </a:p>
          <a:p>
            <a:r>
              <a:rPr lang="en-US" sz="2000" b="1" dirty="0"/>
              <a:t>Describe the differences between the job functions of Liaison Officer and the Public Information Officer</a:t>
            </a:r>
          </a:p>
          <a:p>
            <a:r>
              <a:rPr lang="en-US" sz="2000" b="1" dirty="0"/>
              <a:t>Identify, profile, and prioritize Stakeholders</a:t>
            </a:r>
          </a:p>
          <a:p>
            <a:r>
              <a:rPr lang="en-US" sz="2000" b="1" dirty="0"/>
              <a:t>Discuss the importance of measuring Liaison Officer success with Stakeholders </a:t>
            </a:r>
          </a:p>
        </p:txBody>
      </p:sp>
      <p:sp>
        <p:nvSpPr>
          <p:cNvPr id="8" name="Rectangle 7"/>
          <p:cNvSpPr/>
          <p:nvPr/>
        </p:nvSpPr>
        <p:spPr>
          <a:xfrm>
            <a:off x="670323" y="2110776"/>
            <a:ext cx="28416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solidFill>
                  <a:schemeClr val="tx2">
                    <a:lumMod val="75000"/>
                  </a:schemeClr>
                </a:solidFill>
              </a:rPr>
              <a:t>Unit Enabling Objectives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3373754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25" dirty="0"/>
              <a:t>Objectives</a:t>
            </a:r>
            <a:r>
              <a:rPr spc="-90" dirty="0"/>
              <a:t> Review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20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884" indent="-45720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476250" algn="l"/>
                <a:tab pos="476884" algn="l"/>
              </a:tabLst>
            </a:pPr>
            <a:r>
              <a:rPr spc="-5" dirty="0"/>
              <a:t>What is a</a:t>
            </a:r>
            <a:r>
              <a:rPr spc="-10" dirty="0"/>
              <a:t> </a:t>
            </a:r>
            <a:r>
              <a:rPr spc="-5" dirty="0"/>
              <a:t>Stakeholder?</a:t>
            </a:r>
          </a:p>
          <a:p>
            <a:pPr marL="6985">
              <a:lnSpc>
                <a:spcPct val="100000"/>
              </a:lnSpc>
              <a:buClr>
                <a:srgbClr val="003366"/>
              </a:buClr>
              <a:buFont typeface="Arial"/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 marL="476884" marR="5080" indent="-457200">
              <a:lnSpc>
                <a:spcPct val="100000"/>
              </a:lnSpc>
              <a:spcBef>
                <a:spcPts val="2080"/>
              </a:spcBef>
              <a:buAutoNum type="arabicPeriod"/>
              <a:tabLst>
                <a:tab pos="476250" algn="l"/>
                <a:tab pos="476884" algn="l"/>
              </a:tabLst>
            </a:pPr>
            <a:r>
              <a:rPr spc="-5" dirty="0"/>
              <a:t>What are the differences between the job functions of  </a:t>
            </a:r>
            <a:r>
              <a:rPr i="1" spc="-5" dirty="0"/>
              <a:t>Liaison Officer and Public Information Officer</a:t>
            </a:r>
            <a:r>
              <a:rPr i="1" spc="-30" dirty="0"/>
              <a:t> </a:t>
            </a:r>
            <a:r>
              <a:rPr i="1" spc="-5" dirty="0"/>
              <a:t>(PIO)?</a:t>
            </a:r>
          </a:p>
          <a:p>
            <a:pPr marL="6985">
              <a:lnSpc>
                <a:spcPct val="100000"/>
              </a:lnSpc>
              <a:buClr>
                <a:srgbClr val="003366"/>
              </a:buClr>
              <a:buFont typeface="Arial"/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 marL="476884" marR="584835" indent="-457200">
              <a:lnSpc>
                <a:spcPct val="100000"/>
              </a:lnSpc>
              <a:spcBef>
                <a:spcPts val="2075"/>
              </a:spcBef>
              <a:buAutoNum type="arabicPeriod"/>
              <a:tabLst>
                <a:tab pos="476250" algn="l"/>
                <a:tab pos="476884" algn="l"/>
              </a:tabLst>
            </a:pPr>
            <a:r>
              <a:rPr spc="-5" dirty="0"/>
              <a:t>How does the Liaison Officer identify, profile, and  </a:t>
            </a:r>
            <a:r>
              <a:rPr i="1" spc="-5" dirty="0"/>
              <a:t>prioritize</a:t>
            </a:r>
            <a:r>
              <a:rPr i="1" spc="-15" dirty="0"/>
              <a:t> </a:t>
            </a:r>
            <a:r>
              <a:rPr i="1" spc="-5" dirty="0"/>
              <a:t>Stakeholders?</a:t>
            </a:r>
          </a:p>
          <a:p>
            <a:pPr marL="6985">
              <a:lnSpc>
                <a:spcPct val="100000"/>
              </a:lnSpc>
              <a:buClr>
                <a:srgbClr val="003366"/>
              </a:buClr>
              <a:buFont typeface="Arial"/>
              <a:buAutoNum type="arabicPeriod"/>
            </a:pPr>
            <a:endParaRPr sz="2700">
              <a:latin typeface="Times New Roman"/>
              <a:cs typeface="Times New Roman"/>
            </a:endParaRPr>
          </a:p>
          <a:p>
            <a:pPr marL="476884" marR="1320800" indent="-457200">
              <a:lnSpc>
                <a:spcPct val="100000"/>
              </a:lnSpc>
              <a:spcBef>
                <a:spcPts val="2080"/>
              </a:spcBef>
              <a:buAutoNum type="arabicPeriod"/>
              <a:tabLst>
                <a:tab pos="476250" algn="l"/>
                <a:tab pos="476884" algn="l"/>
              </a:tabLst>
            </a:pPr>
            <a:r>
              <a:rPr spc="-5" dirty="0"/>
              <a:t>Why is it important to measure success with  </a:t>
            </a:r>
            <a:r>
              <a:rPr i="1" spc="-5" dirty="0"/>
              <a:t>stakeholders?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7929" y="290893"/>
            <a:ext cx="19951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dirty="0">
                <a:solidFill>
                  <a:srgbClr val="003366"/>
                </a:solidFill>
                <a:latin typeface="Arial"/>
                <a:cs typeface="Arial"/>
              </a:rPr>
              <a:t>D</a:t>
            </a:r>
            <a:r>
              <a:rPr sz="3200" b="1" spc="-120" dirty="0">
                <a:solidFill>
                  <a:srgbClr val="003366"/>
                </a:solidFill>
                <a:latin typeface="Arial"/>
                <a:cs typeface="Arial"/>
              </a:rPr>
              <a:t>i</a:t>
            </a:r>
            <a:r>
              <a:rPr sz="3200" b="1" spc="-235" dirty="0">
                <a:solidFill>
                  <a:srgbClr val="003366"/>
                </a:solidFill>
                <a:latin typeface="Arial"/>
                <a:cs typeface="Arial"/>
              </a:rPr>
              <a:t>s</a:t>
            </a:r>
            <a:r>
              <a:rPr sz="3200" b="1" spc="-180" dirty="0">
                <a:solidFill>
                  <a:srgbClr val="003366"/>
                </a:solidFill>
                <a:latin typeface="Arial"/>
                <a:cs typeface="Arial"/>
              </a:rPr>
              <a:t>cussion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sp>
        <p:nvSpPr>
          <p:cNvPr id="4" name="object 4"/>
          <p:cNvSpPr txBox="1"/>
          <p:nvPr/>
        </p:nvSpPr>
        <p:spPr>
          <a:xfrm>
            <a:off x="459740" y="1091438"/>
            <a:ext cx="33223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Defining</a:t>
            </a:r>
            <a:r>
              <a:rPr sz="2400" b="1" spc="-7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Stakeholders.</a:t>
            </a:r>
            <a:endParaRPr sz="2400">
              <a:latin typeface="Arial"/>
              <a:cs typeface="Arial"/>
            </a:endParaRPr>
          </a:p>
        </p:txBody>
      </p:sp>
      <p:pic>
        <p:nvPicPr>
          <p:cNvPr id="7" name="Picture 6" descr="A group of people sitting at a table&#10;&#10;Description automatically generated">
            <a:extLst>
              <a:ext uri="{FF2B5EF4-FFF2-40B4-BE49-F238E27FC236}">
                <a16:creationId xmlns:a16="http://schemas.microsoft.com/office/drawing/2014/main" xmlns="" id="{53797FF4-D3F4-48C5-8980-434D61DAD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752" y="1905000"/>
            <a:ext cx="5565648" cy="3733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240284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20" dirty="0"/>
              <a:t>Stakeholders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91438"/>
            <a:ext cx="8279130" cy="1488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Defined: “A person, group, or organization affected by or  having a vested interest in the incident (i.e., marina  owners, landowners, investigators, environmental  trustees,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etc.)”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47962" y="2896250"/>
            <a:ext cx="3876634" cy="27331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6396" y="4115041"/>
            <a:ext cx="1600027" cy="14044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400789" y="3962692"/>
            <a:ext cx="2057181" cy="15476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4</a:t>
            </a:fld>
            <a:endParaRPr spc="-5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188150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60" dirty="0"/>
              <a:t>The</a:t>
            </a:r>
            <a:r>
              <a:rPr spc="-75" dirty="0"/>
              <a:t> </a:t>
            </a:r>
            <a:r>
              <a:rPr spc="-45" dirty="0"/>
              <a:t>Team</a:t>
            </a:r>
          </a:p>
        </p:txBody>
      </p:sp>
      <p:sp>
        <p:nvSpPr>
          <p:cNvPr id="3" name="object 3"/>
          <p:cNvSpPr/>
          <p:nvPr/>
        </p:nvSpPr>
        <p:spPr>
          <a:xfrm>
            <a:off x="3209207" y="2665807"/>
            <a:ext cx="2882900" cy="980440"/>
          </a:xfrm>
          <a:custGeom>
            <a:avLst/>
            <a:gdLst/>
            <a:ahLst/>
            <a:cxnLst/>
            <a:rect l="l" t="t" r="r" b="b"/>
            <a:pathLst>
              <a:path w="2882900" h="980439">
                <a:moveTo>
                  <a:pt x="1453728" y="0"/>
                </a:moveTo>
                <a:lnTo>
                  <a:pt x="1430585" y="1448"/>
                </a:lnTo>
                <a:lnTo>
                  <a:pt x="1284489" y="4344"/>
                </a:lnTo>
                <a:lnTo>
                  <a:pt x="1141285" y="13032"/>
                </a:lnTo>
                <a:lnTo>
                  <a:pt x="1073301" y="18824"/>
                </a:lnTo>
                <a:lnTo>
                  <a:pt x="1005314" y="26064"/>
                </a:lnTo>
                <a:lnTo>
                  <a:pt x="873684" y="43440"/>
                </a:lnTo>
                <a:lnTo>
                  <a:pt x="810037" y="53576"/>
                </a:lnTo>
                <a:lnTo>
                  <a:pt x="747838" y="65161"/>
                </a:lnTo>
                <a:lnTo>
                  <a:pt x="630672" y="91225"/>
                </a:lnTo>
                <a:lnTo>
                  <a:pt x="574260" y="105705"/>
                </a:lnTo>
                <a:lnTo>
                  <a:pt x="468666" y="137562"/>
                </a:lnTo>
                <a:lnTo>
                  <a:pt x="418037" y="154938"/>
                </a:lnTo>
                <a:lnTo>
                  <a:pt x="371750" y="172314"/>
                </a:lnTo>
                <a:lnTo>
                  <a:pt x="326909" y="191139"/>
                </a:lnTo>
                <a:lnTo>
                  <a:pt x="283513" y="209963"/>
                </a:lnTo>
                <a:lnTo>
                  <a:pt x="244459" y="230235"/>
                </a:lnTo>
                <a:lnTo>
                  <a:pt x="206850" y="251956"/>
                </a:lnTo>
                <a:lnTo>
                  <a:pt x="172134" y="273676"/>
                </a:lnTo>
                <a:lnTo>
                  <a:pt x="140311" y="295396"/>
                </a:lnTo>
                <a:lnTo>
                  <a:pt x="86789" y="341733"/>
                </a:lnTo>
                <a:lnTo>
                  <a:pt x="44841" y="389518"/>
                </a:lnTo>
                <a:lnTo>
                  <a:pt x="15912" y="440199"/>
                </a:lnTo>
                <a:lnTo>
                  <a:pt x="1447" y="492327"/>
                </a:lnTo>
                <a:lnTo>
                  <a:pt x="0" y="518392"/>
                </a:lnTo>
                <a:lnTo>
                  <a:pt x="4340" y="556040"/>
                </a:lnTo>
                <a:lnTo>
                  <a:pt x="33270" y="628442"/>
                </a:lnTo>
                <a:lnTo>
                  <a:pt x="59306" y="663194"/>
                </a:lnTo>
                <a:lnTo>
                  <a:pt x="91130" y="697947"/>
                </a:lnTo>
                <a:lnTo>
                  <a:pt x="130186" y="731251"/>
                </a:lnTo>
                <a:lnTo>
                  <a:pt x="173580" y="763108"/>
                </a:lnTo>
                <a:lnTo>
                  <a:pt x="224206" y="793516"/>
                </a:lnTo>
                <a:lnTo>
                  <a:pt x="280621" y="822477"/>
                </a:lnTo>
                <a:lnTo>
                  <a:pt x="342819" y="849991"/>
                </a:lnTo>
                <a:lnTo>
                  <a:pt x="409359" y="876054"/>
                </a:lnTo>
                <a:lnTo>
                  <a:pt x="480236" y="900670"/>
                </a:lnTo>
                <a:lnTo>
                  <a:pt x="555454" y="923838"/>
                </a:lnTo>
                <a:lnTo>
                  <a:pt x="636459" y="944111"/>
                </a:lnTo>
                <a:lnTo>
                  <a:pt x="720354" y="962935"/>
                </a:lnTo>
                <a:lnTo>
                  <a:pt x="808591" y="980311"/>
                </a:lnTo>
                <a:lnTo>
                  <a:pt x="134524" y="712427"/>
                </a:lnTo>
                <a:lnTo>
                  <a:pt x="354057" y="712427"/>
                </a:lnTo>
                <a:lnTo>
                  <a:pt x="14464" y="514048"/>
                </a:lnTo>
                <a:lnTo>
                  <a:pt x="272673" y="514048"/>
                </a:lnTo>
                <a:lnTo>
                  <a:pt x="75217" y="364901"/>
                </a:lnTo>
                <a:lnTo>
                  <a:pt x="307423" y="364901"/>
                </a:lnTo>
                <a:lnTo>
                  <a:pt x="201064" y="269332"/>
                </a:lnTo>
                <a:lnTo>
                  <a:pt x="402578" y="269332"/>
                </a:lnTo>
                <a:lnTo>
                  <a:pt x="337034" y="198379"/>
                </a:lnTo>
                <a:lnTo>
                  <a:pt x="510053" y="198379"/>
                </a:lnTo>
                <a:lnTo>
                  <a:pt x="470112" y="147698"/>
                </a:lnTo>
                <a:lnTo>
                  <a:pt x="621198" y="147698"/>
                </a:lnTo>
                <a:lnTo>
                  <a:pt x="595957" y="110049"/>
                </a:lnTo>
                <a:lnTo>
                  <a:pt x="726545" y="110049"/>
                </a:lnTo>
                <a:lnTo>
                  <a:pt x="710230" y="81089"/>
                </a:lnTo>
                <a:lnTo>
                  <a:pt x="826063" y="81089"/>
                </a:lnTo>
                <a:lnTo>
                  <a:pt x="817271" y="62265"/>
                </a:lnTo>
                <a:lnTo>
                  <a:pt x="923700" y="62265"/>
                </a:lnTo>
                <a:lnTo>
                  <a:pt x="917079" y="44888"/>
                </a:lnTo>
                <a:lnTo>
                  <a:pt x="1010826" y="44888"/>
                </a:lnTo>
                <a:lnTo>
                  <a:pt x="1008208" y="36200"/>
                </a:lnTo>
                <a:lnTo>
                  <a:pt x="1097250" y="36200"/>
                </a:lnTo>
                <a:lnTo>
                  <a:pt x="1094997" y="26064"/>
                </a:lnTo>
                <a:lnTo>
                  <a:pt x="1175686" y="26064"/>
                </a:lnTo>
                <a:lnTo>
                  <a:pt x="1174556" y="18824"/>
                </a:lnTo>
                <a:lnTo>
                  <a:pt x="1255900" y="18824"/>
                </a:lnTo>
                <a:lnTo>
                  <a:pt x="1255559" y="14480"/>
                </a:lnTo>
                <a:lnTo>
                  <a:pt x="1550458" y="14480"/>
                </a:lnTo>
                <a:lnTo>
                  <a:pt x="1550644" y="13032"/>
                </a:lnTo>
                <a:lnTo>
                  <a:pt x="1758939" y="13032"/>
                </a:lnTo>
                <a:lnTo>
                  <a:pt x="1741580" y="11584"/>
                </a:lnTo>
                <a:lnTo>
                  <a:pt x="1599825" y="2896"/>
                </a:lnTo>
                <a:lnTo>
                  <a:pt x="1453728" y="0"/>
                </a:lnTo>
                <a:close/>
              </a:path>
              <a:path w="2882900" h="980439">
                <a:moveTo>
                  <a:pt x="2774756" y="710979"/>
                </a:moveTo>
                <a:lnTo>
                  <a:pt x="2748341" y="710979"/>
                </a:lnTo>
                <a:lnTo>
                  <a:pt x="2074276" y="978863"/>
                </a:lnTo>
                <a:lnTo>
                  <a:pt x="2162511" y="961487"/>
                </a:lnTo>
                <a:lnTo>
                  <a:pt x="2246409" y="942663"/>
                </a:lnTo>
                <a:lnTo>
                  <a:pt x="2327411" y="922390"/>
                </a:lnTo>
                <a:lnTo>
                  <a:pt x="2402629" y="899222"/>
                </a:lnTo>
                <a:lnTo>
                  <a:pt x="2473509" y="874606"/>
                </a:lnTo>
                <a:lnTo>
                  <a:pt x="2540048" y="848541"/>
                </a:lnTo>
                <a:lnTo>
                  <a:pt x="2602247" y="821029"/>
                </a:lnTo>
                <a:lnTo>
                  <a:pt x="2658659" y="792068"/>
                </a:lnTo>
                <a:lnTo>
                  <a:pt x="2709288" y="761660"/>
                </a:lnTo>
                <a:lnTo>
                  <a:pt x="2752682" y="729803"/>
                </a:lnTo>
                <a:lnTo>
                  <a:pt x="2774756" y="710979"/>
                </a:lnTo>
                <a:close/>
              </a:path>
              <a:path w="2882900" h="980439">
                <a:moveTo>
                  <a:pt x="354057" y="712427"/>
                </a:moveTo>
                <a:lnTo>
                  <a:pt x="134524" y="712427"/>
                </a:lnTo>
                <a:lnTo>
                  <a:pt x="559795" y="832613"/>
                </a:lnTo>
                <a:lnTo>
                  <a:pt x="354057" y="712427"/>
                </a:lnTo>
                <a:close/>
              </a:path>
              <a:path w="2882900" h="980439">
                <a:moveTo>
                  <a:pt x="2882624" y="512600"/>
                </a:moveTo>
                <a:lnTo>
                  <a:pt x="2868401" y="512600"/>
                </a:lnTo>
                <a:lnTo>
                  <a:pt x="2321627" y="831165"/>
                </a:lnTo>
                <a:lnTo>
                  <a:pt x="2748341" y="710979"/>
                </a:lnTo>
                <a:lnTo>
                  <a:pt x="2774756" y="710979"/>
                </a:lnTo>
                <a:lnTo>
                  <a:pt x="2823559" y="661746"/>
                </a:lnTo>
                <a:lnTo>
                  <a:pt x="2849598" y="626994"/>
                </a:lnTo>
                <a:lnTo>
                  <a:pt x="2868401" y="590793"/>
                </a:lnTo>
                <a:lnTo>
                  <a:pt x="2882866" y="516944"/>
                </a:lnTo>
                <a:lnTo>
                  <a:pt x="2882624" y="512600"/>
                </a:lnTo>
                <a:close/>
              </a:path>
              <a:path w="2882900" h="980439">
                <a:moveTo>
                  <a:pt x="272673" y="514048"/>
                </a:moveTo>
                <a:lnTo>
                  <a:pt x="14464" y="514048"/>
                </a:lnTo>
                <a:lnTo>
                  <a:pt x="552561" y="725459"/>
                </a:lnTo>
                <a:lnTo>
                  <a:pt x="272673" y="514048"/>
                </a:lnTo>
                <a:close/>
              </a:path>
              <a:path w="2882900" h="980439">
                <a:moveTo>
                  <a:pt x="2820327" y="364901"/>
                </a:moveTo>
                <a:lnTo>
                  <a:pt x="2807648" y="364901"/>
                </a:lnTo>
                <a:lnTo>
                  <a:pt x="2330306" y="724011"/>
                </a:lnTo>
                <a:lnTo>
                  <a:pt x="2868401" y="512600"/>
                </a:lnTo>
                <a:lnTo>
                  <a:pt x="2882624" y="512600"/>
                </a:lnTo>
                <a:lnTo>
                  <a:pt x="2875635" y="464815"/>
                </a:lnTo>
                <a:lnTo>
                  <a:pt x="2853936" y="412686"/>
                </a:lnTo>
                <a:lnTo>
                  <a:pt x="2838024" y="388070"/>
                </a:lnTo>
                <a:lnTo>
                  <a:pt x="2820327" y="364901"/>
                </a:lnTo>
                <a:close/>
              </a:path>
              <a:path w="2882900" h="980439">
                <a:moveTo>
                  <a:pt x="307423" y="364901"/>
                </a:moveTo>
                <a:lnTo>
                  <a:pt x="75217" y="364901"/>
                </a:lnTo>
                <a:lnTo>
                  <a:pt x="624887" y="650162"/>
                </a:lnTo>
                <a:lnTo>
                  <a:pt x="307423" y="364901"/>
                </a:lnTo>
                <a:close/>
              </a:path>
              <a:path w="2882900" h="980439">
                <a:moveTo>
                  <a:pt x="2706105" y="269332"/>
                </a:moveTo>
                <a:lnTo>
                  <a:pt x="2681804" y="269332"/>
                </a:lnTo>
                <a:lnTo>
                  <a:pt x="2257981" y="650162"/>
                </a:lnTo>
                <a:lnTo>
                  <a:pt x="2807648" y="364901"/>
                </a:lnTo>
                <a:lnTo>
                  <a:pt x="2820327" y="364901"/>
                </a:lnTo>
                <a:lnTo>
                  <a:pt x="2770040" y="317117"/>
                </a:lnTo>
                <a:lnTo>
                  <a:pt x="2710734" y="272228"/>
                </a:lnTo>
                <a:lnTo>
                  <a:pt x="2706105" y="269332"/>
                </a:lnTo>
                <a:close/>
              </a:path>
              <a:path w="2882900" h="980439">
                <a:moveTo>
                  <a:pt x="402578" y="269332"/>
                </a:moveTo>
                <a:lnTo>
                  <a:pt x="201064" y="269332"/>
                </a:lnTo>
                <a:lnTo>
                  <a:pt x="710230" y="602377"/>
                </a:lnTo>
                <a:lnTo>
                  <a:pt x="402578" y="269332"/>
                </a:lnTo>
                <a:close/>
              </a:path>
              <a:path w="2882900" h="980439">
                <a:moveTo>
                  <a:pt x="2572649" y="196931"/>
                </a:moveTo>
                <a:lnTo>
                  <a:pt x="2545833" y="196931"/>
                </a:lnTo>
                <a:lnTo>
                  <a:pt x="2171191" y="600929"/>
                </a:lnTo>
                <a:lnTo>
                  <a:pt x="2681804" y="269332"/>
                </a:lnTo>
                <a:lnTo>
                  <a:pt x="2706105" y="269332"/>
                </a:lnTo>
                <a:lnTo>
                  <a:pt x="2676018" y="250508"/>
                </a:lnTo>
                <a:lnTo>
                  <a:pt x="2638409" y="228787"/>
                </a:lnTo>
                <a:lnTo>
                  <a:pt x="2599354" y="208515"/>
                </a:lnTo>
                <a:lnTo>
                  <a:pt x="2572649" y="196931"/>
                </a:lnTo>
                <a:close/>
              </a:path>
              <a:path w="2882900" h="980439">
                <a:moveTo>
                  <a:pt x="510053" y="198379"/>
                </a:moveTo>
                <a:lnTo>
                  <a:pt x="337034" y="198379"/>
                </a:lnTo>
                <a:lnTo>
                  <a:pt x="799913" y="566177"/>
                </a:lnTo>
                <a:lnTo>
                  <a:pt x="510053" y="198379"/>
                </a:lnTo>
                <a:close/>
              </a:path>
              <a:path w="2882900" h="980439">
                <a:moveTo>
                  <a:pt x="2443735" y="146250"/>
                </a:moveTo>
                <a:lnTo>
                  <a:pt x="2411309" y="146250"/>
                </a:lnTo>
                <a:lnTo>
                  <a:pt x="2081508" y="564729"/>
                </a:lnTo>
                <a:lnTo>
                  <a:pt x="2545833" y="196931"/>
                </a:lnTo>
                <a:lnTo>
                  <a:pt x="2572649" y="196931"/>
                </a:lnTo>
                <a:lnTo>
                  <a:pt x="2555959" y="189691"/>
                </a:lnTo>
                <a:lnTo>
                  <a:pt x="2511118" y="170866"/>
                </a:lnTo>
                <a:lnTo>
                  <a:pt x="2464830" y="153490"/>
                </a:lnTo>
                <a:lnTo>
                  <a:pt x="2443735" y="146250"/>
                </a:lnTo>
                <a:close/>
              </a:path>
              <a:path w="2882900" h="980439">
                <a:moveTo>
                  <a:pt x="621198" y="147698"/>
                </a:moveTo>
                <a:lnTo>
                  <a:pt x="470112" y="147698"/>
                </a:lnTo>
                <a:lnTo>
                  <a:pt x="885255" y="541560"/>
                </a:lnTo>
                <a:lnTo>
                  <a:pt x="621198" y="147698"/>
                </a:lnTo>
                <a:close/>
              </a:path>
              <a:path w="2882900" h="980439">
                <a:moveTo>
                  <a:pt x="2323599" y="108601"/>
                </a:moveTo>
                <a:lnTo>
                  <a:pt x="2285464" y="108601"/>
                </a:lnTo>
                <a:lnTo>
                  <a:pt x="1997610" y="541560"/>
                </a:lnTo>
                <a:lnTo>
                  <a:pt x="2411309" y="146250"/>
                </a:lnTo>
                <a:lnTo>
                  <a:pt x="2443735" y="146250"/>
                </a:lnTo>
                <a:lnTo>
                  <a:pt x="2414202" y="136114"/>
                </a:lnTo>
                <a:lnTo>
                  <a:pt x="2363575" y="120185"/>
                </a:lnTo>
                <a:lnTo>
                  <a:pt x="2323599" y="108601"/>
                </a:lnTo>
                <a:close/>
              </a:path>
              <a:path w="2882900" h="980439">
                <a:moveTo>
                  <a:pt x="726545" y="110049"/>
                </a:moveTo>
                <a:lnTo>
                  <a:pt x="595957" y="110049"/>
                </a:lnTo>
                <a:lnTo>
                  <a:pt x="959026" y="522736"/>
                </a:lnTo>
                <a:lnTo>
                  <a:pt x="726545" y="110049"/>
                </a:lnTo>
                <a:close/>
              </a:path>
              <a:path w="2882900" h="980439">
                <a:moveTo>
                  <a:pt x="2207514" y="79641"/>
                </a:moveTo>
                <a:lnTo>
                  <a:pt x="2171191" y="79641"/>
                </a:lnTo>
                <a:lnTo>
                  <a:pt x="1923840" y="521288"/>
                </a:lnTo>
                <a:lnTo>
                  <a:pt x="2285464" y="108601"/>
                </a:lnTo>
                <a:lnTo>
                  <a:pt x="2323599" y="108601"/>
                </a:lnTo>
                <a:lnTo>
                  <a:pt x="2308608" y="104257"/>
                </a:lnTo>
                <a:lnTo>
                  <a:pt x="2253641" y="89777"/>
                </a:lnTo>
                <a:lnTo>
                  <a:pt x="2207514" y="79641"/>
                </a:lnTo>
                <a:close/>
              </a:path>
              <a:path w="2882900" h="980439">
                <a:moveTo>
                  <a:pt x="826063" y="81089"/>
                </a:moveTo>
                <a:lnTo>
                  <a:pt x="710230" y="81089"/>
                </a:lnTo>
                <a:lnTo>
                  <a:pt x="1025566" y="508256"/>
                </a:lnTo>
                <a:lnTo>
                  <a:pt x="826063" y="81089"/>
                </a:lnTo>
                <a:close/>
              </a:path>
              <a:path w="2882900" h="980439">
                <a:moveTo>
                  <a:pt x="2119479" y="60816"/>
                </a:moveTo>
                <a:lnTo>
                  <a:pt x="2064150" y="60816"/>
                </a:lnTo>
                <a:lnTo>
                  <a:pt x="1855855" y="508256"/>
                </a:lnTo>
                <a:lnTo>
                  <a:pt x="2171191" y="79641"/>
                </a:lnTo>
                <a:lnTo>
                  <a:pt x="2207514" y="79641"/>
                </a:lnTo>
                <a:lnTo>
                  <a:pt x="2135029" y="63713"/>
                </a:lnTo>
                <a:lnTo>
                  <a:pt x="2119479" y="60816"/>
                </a:lnTo>
                <a:close/>
              </a:path>
              <a:path w="2882900" h="980439">
                <a:moveTo>
                  <a:pt x="923700" y="62265"/>
                </a:moveTo>
                <a:lnTo>
                  <a:pt x="817271" y="62265"/>
                </a:lnTo>
                <a:lnTo>
                  <a:pt x="1089212" y="496672"/>
                </a:lnTo>
                <a:lnTo>
                  <a:pt x="923700" y="62265"/>
                </a:lnTo>
                <a:close/>
              </a:path>
              <a:path w="2882900" h="980439">
                <a:moveTo>
                  <a:pt x="2019514" y="43440"/>
                </a:moveTo>
                <a:lnTo>
                  <a:pt x="1965787" y="43440"/>
                </a:lnTo>
                <a:lnTo>
                  <a:pt x="1793656" y="495224"/>
                </a:lnTo>
                <a:lnTo>
                  <a:pt x="2064150" y="60816"/>
                </a:lnTo>
                <a:lnTo>
                  <a:pt x="2119479" y="60816"/>
                </a:lnTo>
                <a:lnTo>
                  <a:pt x="2072828" y="52128"/>
                </a:lnTo>
                <a:lnTo>
                  <a:pt x="2019514" y="43440"/>
                </a:lnTo>
                <a:close/>
              </a:path>
              <a:path w="2882900" h="980439">
                <a:moveTo>
                  <a:pt x="1010826" y="44888"/>
                </a:moveTo>
                <a:lnTo>
                  <a:pt x="917079" y="44888"/>
                </a:lnTo>
                <a:lnTo>
                  <a:pt x="1145626" y="492327"/>
                </a:lnTo>
                <a:lnTo>
                  <a:pt x="1010826" y="44888"/>
                </a:lnTo>
                <a:close/>
              </a:path>
              <a:path w="2882900" h="980439">
                <a:moveTo>
                  <a:pt x="1956386" y="34752"/>
                </a:moveTo>
                <a:lnTo>
                  <a:pt x="1873213" y="34752"/>
                </a:lnTo>
                <a:lnTo>
                  <a:pt x="1735796" y="490879"/>
                </a:lnTo>
                <a:lnTo>
                  <a:pt x="1965787" y="43440"/>
                </a:lnTo>
                <a:lnTo>
                  <a:pt x="2019514" y="43440"/>
                </a:lnTo>
                <a:lnTo>
                  <a:pt x="2010629" y="41992"/>
                </a:lnTo>
                <a:lnTo>
                  <a:pt x="1956386" y="34752"/>
                </a:lnTo>
                <a:close/>
              </a:path>
              <a:path w="2882900" h="980439">
                <a:moveTo>
                  <a:pt x="1097250" y="36200"/>
                </a:moveTo>
                <a:lnTo>
                  <a:pt x="1008208" y="36200"/>
                </a:lnTo>
                <a:lnTo>
                  <a:pt x="1197699" y="487983"/>
                </a:lnTo>
                <a:lnTo>
                  <a:pt x="1097250" y="36200"/>
                </a:lnTo>
                <a:close/>
              </a:path>
              <a:path w="2882900" h="980439">
                <a:moveTo>
                  <a:pt x="1878999" y="24616"/>
                </a:moveTo>
                <a:lnTo>
                  <a:pt x="1787870" y="24616"/>
                </a:lnTo>
                <a:lnTo>
                  <a:pt x="1685169" y="486535"/>
                </a:lnTo>
                <a:lnTo>
                  <a:pt x="1873213" y="34752"/>
                </a:lnTo>
                <a:lnTo>
                  <a:pt x="1956386" y="34752"/>
                </a:lnTo>
                <a:lnTo>
                  <a:pt x="1878999" y="24616"/>
                </a:lnTo>
                <a:close/>
              </a:path>
              <a:path w="2882900" h="980439">
                <a:moveTo>
                  <a:pt x="1175686" y="26064"/>
                </a:moveTo>
                <a:lnTo>
                  <a:pt x="1094997" y="26064"/>
                </a:lnTo>
                <a:lnTo>
                  <a:pt x="1246879" y="482191"/>
                </a:lnTo>
                <a:lnTo>
                  <a:pt x="1175686" y="26064"/>
                </a:lnTo>
                <a:close/>
              </a:path>
              <a:path w="2882900" h="980439">
                <a:moveTo>
                  <a:pt x="1811014" y="17376"/>
                </a:moveTo>
                <a:lnTo>
                  <a:pt x="1706866" y="17376"/>
                </a:lnTo>
                <a:lnTo>
                  <a:pt x="1634540" y="480743"/>
                </a:lnTo>
                <a:lnTo>
                  <a:pt x="1787870" y="24616"/>
                </a:lnTo>
                <a:lnTo>
                  <a:pt x="1878999" y="24616"/>
                </a:lnTo>
                <a:lnTo>
                  <a:pt x="1811014" y="17376"/>
                </a:lnTo>
                <a:close/>
              </a:path>
              <a:path w="2882900" h="980439">
                <a:moveTo>
                  <a:pt x="1627309" y="13032"/>
                </a:moveTo>
                <a:lnTo>
                  <a:pt x="1550644" y="13032"/>
                </a:lnTo>
                <a:lnTo>
                  <a:pt x="1544857" y="476399"/>
                </a:lnTo>
                <a:lnTo>
                  <a:pt x="1627309" y="13032"/>
                </a:lnTo>
                <a:close/>
              </a:path>
              <a:path w="2882900" h="980439">
                <a:moveTo>
                  <a:pt x="1255900" y="18824"/>
                </a:moveTo>
                <a:lnTo>
                  <a:pt x="1174556" y="18824"/>
                </a:lnTo>
                <a:lnTo>
                  <a:pt x="1291720" y="474951"/>
                </a:lnTo>
                <a:lnTo>
                  <a:pt x="1255900" y="18824"/>
                </a:lnTo>
                <a:close/>
              </a:path>
              <a:path w="2882900" h="980439">
                <a:moveTo>
                  <a:pt x="1478320" y="18824"/>
                </a:moveTo>
                <a:lnTo>
                  <a:pt x="1400209" y="18824"/>
                </a:lnTo>
                <a:lnTo>
                  <a:pt x="1440709" y="474951"/>
                </a:lnTo>
                <a:lnTo>
                  <a:pt x="1478320" y="18824"/>
                </a:lnTo>
                <a:close/>
              </a:path>
              <a:path w="2882900" h="980439">
                <a:moveTo>
                  <a:pt x="1549898" y="18824"/>
                </a:moveTo>
                <a:lnTo>
                  <a:pt x="1478320" y="18824"/>
                </a:lnTo>
                <a:lnTo>
                  <a:pt x="1491338" y="473503"/>
                </a:lnTo>
                <a:lnTo>
                  <a:pt x="1549898" y="18824"/>
                </a:lnTo>
                <a:close/>
              </a:path>
              <a:path w="2882900" h="980439">
                <a:moveTo>
                  <a:pt x="1758939" y="13032"/>
                </a:moveTo>
                <a:lnTo>
                  <a:pt x="1627309" y="13032"/>
                </a:lnTo>
                <a:lnTo>
                  <a:pt x="1591145" y="473503"/>
                </a:lnTo>
                <a:lnTo>
                  <a:pt x="1706866" y="17376"/>
                </a:lnTo>
                <a:lnTo>
                  <a:pt x="1811014" y="17376"/>
                </a:lnTo>
                <a:lnTo>
                  <a:pt x="1758939" y="13032"/>
                </a:lnTo>
                <a:close/>
              </a:path>
              <a:path w="2882900" h="980439">
                <a:moveTo>
                  <a:pt x="1330777" y="14480"/>
                </a:moveTo>
                <a:lnTo>
                  <a:pt x="1255559" y="14480"/>
                </a:lnTo>
                <a:lnTo>
                  <a:pt x="1339456" y="470607"/>
                </a:lnTo>
                <a:lnTo>
                  <a:pt x="1330777" y="14480"/>
                </a:lnTo>
                <a:close/>
              </a:path>
              <a:path w="2882900" h="980439">
                <a:moveTo>
                  <a:pt x="1550458" y="14480"/>
                </a:moveTo>
                <a:lnTo>
                  <a:pt x="1330777" y="14480"/>
                </a:lnTo>
                <a:lnTo>
                  <a:pt x="1388637" y="467711"/>
                </a:lnTo>
                <a:lnTo>
                  <a:pt x="1400209" y="18824"/>
                </a:lnTo>
                <a:lnTo>
                  <a:pt x="1549898" y="18824"/>
                </a:lnTo>
                <a:lnTo>
                  <a:pt x="1550458" y="14480"/>
                </a:lnTo>
                <a:close/>
              </a:path>
            </a:pathLst>
          </a:custGeom>
          <a:solidFill>
            <a:srgbClr val="7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395806" y="2522452"/>
            <a:ext cx="2552065" cy="1212215"/>
          </a:xfrm>
          <a:custGeom>
            <a:avLst/>
            <a:gdLst/>
            <a:ahLst/>
            <a:cxnLst/>
            <a:rect l="l" t="t" r="r" b="b"/>
            <a:pathLst>
              <a:path w="2552065" h="1212214">
                <a:moveTo>
                  <a:pt x="23143" y="1016512"/>
                </a:moveTo>
                <a:lnTo>
                  <a:pt x="5785" y="1022304"/>
                </a:lnTo>
                <a:lnTo>
                  <a:pt x="1446" y="1029546"/>
                </a:lnTo>
                <a:lnTo>
                  <a:pt x="0" y="1039682"/>
                </a:lnTo>
                <a:lnTo>
                  <a:pt x="15911" y="1059954"/>
                </a:lnTo>
                <a:lnTo>
                  <a:pt x="28929" y="1080225"/>
                </a:lnTo>
                <a:lnTo>
                  <a:pt x="43394" y="1101947"/>
                </a:lnTo>
                <a:lnTo>
                  <a:pt x="56413" y="1123666"/>
                </a:lnTo>
                <a:lnTo>
                  <a:pt x="70878" y="1145387"/>
                </a:lnTo>
                <a:lnTo>
                  <a:pt x="83895" y="1168554"/>
                </a:lnTo>
                <a:lnTo>
                  <a:pt x="98361" y="1188828"/>
                </a:lnTo>
                <a:lnTo>
                  <a:pt x="112826" y="1210549"/>
                </a:lnTo>
                <a:lnTo>
                  <a:pt x="117166" y="1210549"/>
                </a:lnTo>
                <a:lnTo>
                  <a:pt x="121505" y="1211995"/>
                </a:lnTo>
                <a:lnTo>
                  <a:pt x="125845" y="1211995"/>
                </a:lnTo>
                <a:lnTo>
                  <a:pt x="130184" y="1209101"/>
                </a:lnTo>
                <a:lnTo>
                  <a:pt x="130184" y="1204756"/>
                </a:lnTo>
                <a:lnTo>
                  <a:pt x="128738" y="1201859"/>
                </a:lnTo>
                <a:lnTo>
                  <a:pt x="128738" y="1197515"/>
                </a:lnTo>
                <a:lnTo>
                  <a:pt x="127291" y="1194620"/>
                </a:lnTo>
                <a:lnTo>
                  <a:pt x="2454703" y="1146836"/>
                </a:lnTo>
                <a:lnTo>
                  <a:pt x="2478110" y="1146836"/>
                </a:lnTo>
                <a:lnTo>
                  <a:pt x="2479293" y="1145387"/>
                </a:lnTo>
                <a:lnTo>
                  <a:pt x="2490865" y="1128010"/>
                </a:lnTo>
                <a:lnTo>
                  <a:pt x="2502437" y="1109185"/>
                </a:lnTo>
                <a:lnTo>
                  <a:pt x="2514009" y="1091809"/>
                </a:lnTo>
                <a:lnTo>
                  <a:pt x="2524135" y="1072986"/>
                </a:lnTo>
                <a:lnTo>
                  <a:pt x="2534259" y="1055610"/>
                </a:lnTo>
                <a:lnTo>
                  <a:pt x="2549615" y="1022304"/>
                </a:lnTo>
                <a:lnTo>
                  <a:pt x="114271" y="1022304"/>
                </a:lnTo>
                <a:lnTo>
                  <a:pt x="92575" y="1020856"/>
                </a:lnTo>
                <a:lnTo>
                  <a:pt x="69431" y="1020856"/>
                </a:lnTo>
                <a:lnTo>
                  <a:pt x="46287" y="1017960"/>
                </a:lnTo>
                <a:lnTo>
                  <a:pt x="23143" y="1016512"/>
                </a:lnTo>
                <a:close/>
              </a:path>
              <a:path w="2552065" h="1212214">
                <a:moveTo>
                  <a:pt x="2478110" y="1146836"/>
                </a:moveTo>
                <a:lnTo>
                  <a:pt x="2454703" y="1146836"/>
                </a:lnTo>
                <a:lnTo>
                  <a:pt x="2457596" y="1155522"/>
                </a:lnTo>
                <a:lnTo>
                  <a:pt x="2460489" y="1159868"/>
                </a:lnTo>
                <a:lnTo>
                  <a:pt x="2466275" y="1161316"/>
                </a:lnTo>
                <a:lnTo>
                  <a:pt x="2478110" y="1146836"/>
                </a:lnTo>
                <a:close/>
              </a:path>
              <a:path w="2552065" h="1212214">
                <a:moveTo>
                  <a:pt x="2538600" y="1010721"/>
                </a:moveTo>
                <a:lnTo>
                  <a:pt x="2525581" y="1010721"/>
                </a:lnTo>
                <a:lnTo>
                  <a:pt x="2518349" y="1012169"/>
                </a:lnTo>
                <a:lnTo>
                  <a:pt x="2415647" y="1012169"/>
                </a:lnTo>
                <a:lnTo>
                  <a:pt x="2388164" y="1013617"/>
                </a:lnTo>
                <a:lnTo>
                  <a:pt x="2331751" y="1013617"/>
                </a:lnTo>
                <a:lnTo>
                  <a:pt x="2304267" y="1015065"/>
                </a:lnTo>
                <a:lnTo>
                  <a:pt x="2247854" y="1015065"/>
                </a:lnTo>
                <a:lnTo>
                  <a:pt x="2220370" y="1016512"/>
                </a:lnTo>
                <a:lnTo>
                  <a:pt x="2162511" y="1016512"/>
                </a:lnTo>
                <a:lnTo>
                  <a:pt x="2133581" y="1017960"/>
                </a:lnTo>
                <a:lnTo>
                  <a:pt x="341373" y="1017960"/>
                </a:lnTo>
                <a:lnTo>
                  <a:pt x="318229" y="1019408"/>
                </a:lnTo>
                <a:lnTo>
                  <a:pt x="296531" y="1019408"/>
                </a:lnTo>
                <a:lnTo>
                  <a:pt x="273387" y="1020856"/>
                </a:lnTo>
                <a:lnTo>
                  <a:pt x="250243" y="1020856"/>
                </a:lnTo>
                <a:lnTo>
                  <a:pt x="228546" y="1022304"/>
                </a:lnTo>
                <a:lnTo>
                  <a:pt x="2549615" y="1022304"/>
                </a:lnTo>
                <a:lnTo>
                  <a:pt x="2551618" y="1017960"/>
                </a:lnTo>
                <a:lnTo>
                  <a:pt x="2545831" y="1013617"/>
                </a:lnTo>
                <a:lnTo>
                  <a:pt x="2538600" y="1010721"/>
                </a:lnTo>
                <a:close/>
              </a:path>
              <a:path w="2552065" h="1212214">
                <a:moveTo>
                  <a:pt x="1230967" y="0"/>
                </a:moveTo>
                <a:lnTo>
                  <a:pt x="1200591" y="0"/>
                </a:lnTo>
                <a:lnTo>
                  <a:pt x="1184680" y="2897"/>
                </a:lnTo>
                <a:lnTo>
                  <a:pt x="1170215" y="5793"/>
                </a:lnTo>
                <a:lnTo>
                  <a:pt x="1154303" y="8688"/>
                </a:lnTo>
                <a:lnTo>
                  <a:pt x="1110908" y="28960"/>
                </a:lnTo>
                <a:lnTo>
                  <a:pt x="1070406" y="63714"/>
                </a:lnTo>
                <a:lnTo>
                  <a:pt x="1044369" y="107155"/>
                </a:lnTo>
                <a:lnTo>
                  <a:pt x="1050155" y="139011"/>
                </a:lnTo>
                <a:lnTo>
                  <a:pt x="1050155" y="172316"/>
                </a:lnTo>
                <a:lnTo>
                  <a:pt x="1044369" y="204171"/>
                </a:lnTo>
                <a:lnTo>
                  <a:pt x="1031351" y="234579"/>
                </a:lnTo>
                <a:lnTo>
                  <a:pt x="1018333" y="253404"/>
                </a:lnTo>
                <a:lnTo>
                  <a:pt x="1006761" y="273677"/>
                </a:lnTo>
                <a:lnTo>
                  <a:pt x="998082" y="295396"/>
                </a:lnTo>
                <a:lnTo>
                  <a:pt x="999528" y="318566"/>
                </a:lnTo>
                <a:lnTo>
                  <a:pt x="1011100" y="341733"/>
                </a:lnTo>
                <a:lnTo>
                  <a:pt x="1019779" y="351871"/>
                </a:lnTo>
                <a:lnTo>
                  <a:pt x="1029904" y="360557"/>
                </a:lnTo>
                <a:lnTo>
                  <a:pt x="1012547" y="369245"/>
                </a:lnTo>
                <a:lnTo>
                  <a:pt x="992296" y="377935"/>
                </a:lnTo>
                <a:lnTo>
                  <a:pt x="973491" y="385174"/>
                </a:lnTo>
                <a:lnTo>
                  <a:pt x="935882" y="402550"/>
                </a:lnTo>
                <a:lnTo>
                  <a:pt x="902613" y="424272"/>
                </a:lnTo>
                <a:lnTo>
                  <a:pt x="870790" y="469161"/>
                </a:lnTo>
                <a:lnTo>
                  <a:pt x="853432" y="499569"/>
                </a:lnTo>
                <a:lnTo>
                  <a:pt x="818716" y="557490"/>
                </a:lnTo>
                <a:lnTo>
                  <a:pt x="781107" y="615409"/>
                </a:lnTo>
                <a:lnTo>
                  <a:pt x="763749" y="644370"/>
                </a:lnTo>
                <a:lnTo>
                  <a:pt x="744943" y="671882"/>
                </a:lnTo>
                <a:lnTo>
                  <a:pt x="724694" y="700843"/>
                </a:lnTo>
                <a:lnTo>
                  <a:pt x="705889" y="728357"/>
                </a:lnTo>
                <a:lnTo>
                  <a:pt x="665388" y="783382"/>
                </a:lnTo>
                <a:lnTo>
                  <a:pt x="643690" y="809445"/>
                </a:lnTo>
                <a:lnTo>
                  <a:pt x="621993" y="836957"/>
                </a:lnTo>
                <a:lnTo>
                  <a:pt x="578598" y="889087"/>
                </a:lnTo>
                <a:lnTo>
                  <a:pt x="572812" y="894879"/>
                </a:lnTo>
                <a:lnTo>
                  <a:pt x="567026" y="903568"/>
                </a:lnTo>
                <a:lnTo>
                  <a:pt x="562686" y="912254"/>
                </a:lnTo>
                <a:lnTo>
                  <a:pt x="562686" y="920944"/>
                </a:lnTo>
                <a:lnTo>
                  <a:pt x="549666" y="929631"/>
                </a:lnTo>
                <a:lnTo>
                  <a:pt x="535203" y="936872"/>
                </a:lnTo>
                <a:lnTo>
                  <a:pt x="522184" y="944111"/>
                </a:lnTo>
                <a:lnTo>
                  <a:pt x="507720" y="951352"/>
                </a:lnTo>
                <a:lnTo>
                  <a:pt x="494701" y="958591"/>
                </a:lnTo>
                <a:lnTo>
                  <a:pt x="480236" y="965833"/>
                </a:lnTo>
                <a:lnTo>
                  <a:pt x="468664" y="973071"/>
                </a:lnTo>
                <a:lnTo>
                  <a:pt x="455646" y="980313"/>
                </a:lnTo>
                <a:lnTo>
                  <a:pt x="446967" y="984657"/>
                </a:lnTo>
                <a:lnTo>
                  <a:pt x="438288" y="987551"/>
                </a:lnTo>
                <a:lnTo>
                  <a:pt x="428162" y="991896"/>
                </a:lnTo>
                <a:lnTo>
                  <a:pt x="402125" y="1004928"/>
                </a:lnTo>
                <a:lnTo>
                  <a:pt x="394893" y="1010721"/>
                </a:lnTo>
                <a:lnTo>
                  <a:pt x="387660" y="1017960"/>
                </a:lnTo>
                <a:lnTo>
                  <a:pt x="2046791" y="1017960"/>
                </a:lnTo>
                <a:lnTo>
                  <a:pt x="2029433" y="983209"/>
                </a:lnTo>
                <a:lnTo>
                  <a:pt x="1997610" y="960039"/>
                </a:lnTo>
                <a:lnTo>
                  <a:pt x="1941197" y="933976"/>
                </a:lnTo>
                <a:lnTo>
                  <a:pt x="1923839" y="925286"/>
                </a:lnTo>
                <a:lnTo>
                  <a:pt x="1913713" y="920944"/>
                </a:lnTo>
                <a:lnTo>
                  <a:pt x="1887676" y="903568"/>
                </a:lnTo>
                <a:lnTo>
                  <a:pt x="1878997" y="896326"/>
                </a:lnTo>
                <a:lnTo>
                  <a:pt x="1870319" y="890535"/>
                </a:lnTo>
                <a:lnTo>
                  <a:pt x="1861640" y="883294"/>
                </a:lnTo>
                <a:lnTo>
                  <a:pt x="1852961" y="877503"/>
                </a:lnTo>
                <a:lnTo>
                  <a:pt x="1851514" y="874607"/>
                </a:lnTo>
                <a:lnTo>
                  <a:pt x="1851514" y="871710"/>
                </a:lnTo>
                <a:lnTo>
                  <a:pt x="1852961" y="870262"/>
                </a:lnTo>
                <a:lnTo>
                  <a:pt x="1854407" y="867366"/>
                </a:lnTo>
                <a:lnTo>
                  <a:pt x="1813905" y="815238"/>
                </a:lnTo>
                <a:lnTo>
                  <a:pt x="1769064" y="768901"/>
                </a:lnTo>
                <a:lnTo>
                  <a:pt x="1744473" y="747180"/>
                </a:lnTo>
                <a:lnTo>
                  <a:pt x="1721328" y="725461"/>
                </a:lnTo>
                <a:lnTo>
                  <a:pt x="1698186" y="702291"/>
                </a:lnTo>
                <a:lnTo>
                  <a:pt x="1675042" y="680572"/>
                </a:lnTo>
                <a:lnTo>
                  <a:pt x="1649005" y="648715"/>
                </a:lnTo>
                <a:lnTo>
                  <a:pt x="1594038" y="590795"/>
                </a:lnTo>
                <a:lnTo>
                  <a:pt x="1563661" y="561834"/>
                </a:lnTo>
                <a:lnTo>
                  <a:pt x="1534732" y="532874"/>
                </a:lnTo>
                <a:lnTo>
                  <a:pt x="1507248" y="503913"/>
                </a:lnTo>
                <a:lnTo>
                  <a:pt x="1481211" y="473505"/>
                </a:lnTo>
                <a:lnTo>
                  <a:pt x="1456621" y="441648"/>
                </a:lnTo>
                <a:lnTo>
                  <a:pt x="1439263" y="432959"/>
                </a:lnTo>
                <a:lnTo>
                  <a:pt x="1423351" y="424272"/>
                </a:lnTo>
                <a:lnTo>
                  <a:pt x="1391528" y="403998"/>
                </a:lnTo>
                <a:lnTo>
                  <a:pt x="1377063" y="393863"/>
                </a:lnTo>
                <a:lnTo>
                  <a:pt x="1361152" y="383727"/>
                </a:lnTo>
                <a:lnTo>
                  <a:pt x="1346687" y="373590"/>
                </a:lnTo>
                <a:lnTo>
                  <a:pt x="1332222" y="364903"/>
                </a:lnTo>
                <a:lnTo>
                  <a:pt x="1343794" y="357661"/>
                </a:lnTo>
                <a:lnTo>
                  <a:pt x="1371277" y="327253"/>
                </a:lnTo>
                <a:lnTo>
                  <a:pt x="1390082" y="291054"/>
                </a:lnTo>
                <a:lnTo>
                  <a:pt x="1398761" y="262093"/>
                </a:lnTo>
                <a:lnTo>
                  <a:pt x="1398761" y="244717"/>
                </a:lnTo>
                <a:lnTo>
                  <a:pt x="1392975" y="228789"/>
                </a:lnTo>
                <a:lnTo>
                  <a:pt x="1384296" y="214308"/>
                </a:lnTo>
                <a:lnTo>
                  <a:pt x="1371277" y="186796"/>
                </a:lnTo>
                <a:lnTo>
                  <a:pt x="1368384" y="157836"/>
                </a:lnTo>
                <a:lnTo>
                  <a:pt x="1368384" y="127427"/>
                </a:lnTo>
                <a:lnTo>
                  <a:pt x="1365492" y="98465"/>
                </a:lnTo>
                <a:lnTo>
                  <a:pt x="1359706" y="86881"/>
                </a:lnTo>
                <a:lnTo>
                  <a:pt x="1353920" y="73849"/>
                </a:lnTo>
                <a:lnTo>
                  <a:pt x="1345241" y="62266"/>
                </a:lnTo>
                <a:lnTo>
                  <a:pt x="1314864" y="34754"/>
                </a:lnTo>
                <a:lnTo>
                  <a:pt x="1288827" y="28960"/>
                </a:lnTo>
                <a:lnTo>
                  <a:pt x="1280148" y="27512"/>
                </a:lnTo>
                <a:lnTo>
                  <a:pt x="1275809" y="20273"/>
                </a:lnTo>
                <a:lnTo>
                  <a:pt x="1270023" y="13032"/>
                </a:lnTo>
                <a:lnTo>
                  <a:pt x="1262790" y="7241"/>
                </a:lnTo>
                <a:lnTo>
                  <a:pt x="1246879" y="2897"/>
                </a:lnTo>
                <a:lnTo>
                  <a:pt x="12309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437755" y="3563582"/>
            <a:ext cx="2463800" cy="153670"/>
          </a:xfrm>
          <a:custGeom>
            <a:avLst/>
            <a:gdLst/>
            <a:ahLst/>
            <a:cxnLst/>
            <a:rect l="l" t="t" r="r" b="b"/>
            <a:pathLst>
              <a:path w="2463800" h="153670">
                <a:moveTo>
                  <a:pt x="692871" y="1449"/>
                </a:moveTo>
                <a:lnTo>
                  <a:pt x="0" y="1449"/>
                </a:lnTo>
                <a:lnTo>
                  <a:pt x="8678" y="21720"/>
                </a:lnTo>
                <a:lnTo>
                  <a:pt x="20250" y="40544"/>
                </a:lnTo>
                <a:lnTo>
                  <a:pt x="33269" y="57920"/>
                </a:lnTo>
                <a:lnTo>
                  <a:pt x="46287" y="76746"/>
                </a:lnTo>
                <a:lnTo>
                  <a:pt x="69431" y="114393"/>
                </a:lnTo>
                <a:lnTo>
                  <a:pt x="78110" y="133218"/>
                </a:lnTo>
                <a:lnTo>
                  <a:pt x="85343" y="153491"/>
                </a:lnTo>
                <a:lnTo>
                  <a:pt x="2412754" y="105705"/>
                </a:lnTo>
                <a:lnTo>
                  <a:pt x="2417094" y="92674"/>
                </a:lnTo>
                <a:lnTo>
                  <a:pt x="2422880" y="78194"/>
                </a:lnTo>
                <a:lnTo>
                  <a:pt x="2451810" y="26064"/>
                </a:lnTo>
                <a:lnTo>
                  <a:pt x="2462095" y="2897"/>
                </a:lnTo>
                <a:lnTo>
                  <a:pt x="769535" y="2897"/>
                </a:lnTo>
                <a:lnTo>
                  <a:pt x="692871" y="1449"/>
                </a:lnTo>
                <a:close/>
              </a:path>
              <a:path w="2463800" h="153670">
                <a:moveTo>
                  <a:pt x="2463382" y="0"/>
                </a:moveTo>
                <a:lnTo>
                  <a:pt x="2386718" y="0"/>
                </a:lnTo>
                <a:lnTo>
                  <a:pt x="2310053" y="1449"/>
                </a:lnTo>
                <a:lnTo>
                  <a:pt x="2078614" y="1449"/>
                </a:lnTo>
                <a:lnTo>
                  <a:pt x="2001950" y="2897"/>
                </a:lnTo>
                <a:lnTo>
                  <a:pt x="2462095" y="2897"/>
                </a:lnTo>
                <a:lnTo>
                  <a:pt x="2463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825423" y="2538383"/>
            <a:ext cx="1569448" cy="1002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60717" y="3599793"/>
            <a:ext cx="2270125" cy="161290"/>
          </a:xfrm>
          <a:custGeom>
            <a:avLst/>
            <a:gdLst/>
            <a:ahLst/>
            <a:cxnLst/>
            <a:rect l="l" t="t" r="r" b="b"/>
            <a:pathLst>
              <a:path w="2270125" h="161289">
                <a:moveTo>
                  <a:pt x="746391" y="159282"/>
                </a:moveTo>
                <a:lnTo>
                  <a:pt x="507720" y="159282"/>
                </a:lnTo>
                <a:lnTo>
                  <a:pt x="568472" y="160730"/>
                </a:lnTo>
                <a:lnTo>
                  <a:pt x="688531" y="160730"/>
                </a:lnTo>
                <a:lnTo>
                  <a:pt x="746391" y="159282"/>
                </a:lnTo>
                <a:close/>
              </a:path>
              <a:path w="2270125" h="161289">
                <a:moveTo>
                  <a:pt x="147542" y="0"/>
                </a:moveTo>
                <a:lnTo>
                  <a:pt x="69431" y="0"/>
                </a:lnTo>
                <a:lnTo>
                  <a:pt x="40501" y="1449"/>
                </a:lnTo>
                <a:lnTo>
                  <a:pt x="17357" y="5792"/>
                </a:lnTo>
                <a:lnTo>
                  <a:pt x="4339" y="10136"/>
                </a:lnTo>
                <a:lnTo>
                  <a:pt x="0" y="15928"/>
                </a:lnTo>
                <a:lnTo>
                  <a:pt x="2892" y="31857"/>
                </a:lnTo>
                <a:lnTo>
                  <a:pt x="18804" y="70953"/>
                </a:lnTo>
                <a:lnTo>
                  <a:pt x="49180" y="110049"/>
                </a:lnTo>
                <a:lnTo>
                  <a:pt x="102701" y="141906"/>
                </a:lnTo>
                <a:lnTo>
                  <a:pt x="163454" y="153490"/>
                </a:lnTo>
                <a:lnTo>
                  <a:pt x="334140" y="159282"/>
                </a:lnTo>
                <a:lnTo>
                  <a:pt x="801358" y="159282"/>
                </a:lnTo>
                <a:lnTo>
                  <a:pt x="850540" y="160730"/>
                </a:lnTo>
                <a:lnTo>
                  <a:pt x="970598" y="160730"/>
                </a:lnTo>
                <a:lnTo>
                  <a:pt x="1012547" y="159282"/>
                </a:lnTo>
                <a:lnTo>
                  <a:pt x="1057389" y="156386"/>
                </a:lnTo>
                <a:lnTo>
                  <a:pt x="1157196" y="147698"/>
                </a:lnTo>
                <a:lnTo>
                  <a:pt x="1259897" y="136115"/>
                </a:lnTo>
                <a:lnTo>
                  <a:pt x="1310525" y="128874"/>
                </a:lnTo>
                <a:lnTo>
                  <a:pt x="1358259" y="123083"/>
                </a:lnTo>
                <a:lnTo>
                  <a:pt x="1403100" y="115841"/>
                </a:lnTo>
                <a:lnTo>
                  <a:pt x="1443602" y="110049"/>
                </a:lnTo>
                <a:lnTo>
                  <a:pt x="1479765" y="105707"/>
                </a:lnTo>
                <a:lnTo>
                  <a:pt x="1508695" y="101361"/>
                </a:lnTo>
                <a:lnTo>
                  <a:pt x="1531839" y="97017"/>
                </a:lnTo>
                <a:lnTo>
                  <a:pt x="1546303" y="95569"/>
                </a:lnTo>
                <a:lnTo>
                  <a:pt x="1550643" y="94121"/>
                </a:lnTo>
                <a:lnTo>
                  <a:pt x="2143169" y="94121"/>
                </a:lnTo>
                <a:lnTo>
                  <a:pt x="2149492" y="92674"/>
                </a:lnTo>
                <a:lnTo>
                  <a:pt x="2191441" y="79641"/>
                </a:lnTo>
                <a:lnTo>
                  <a:pt x="2208799" y="68057"/>
                </a:lnTo>
                <a:lnTo>
                  <a:pt x="1962894" y="68057"/>
                </a:lnTo>
                <a:lnTo>
                  <a:pt x="1961448" y="65161"/>
                </a:lnTo>
                <a:lnTo>
                  <a:pt x="1962894" y="62266"/>
                </a:lnTo>
                <a:lnTo>
                  <a:pt x="1965787" y="57920"/>
                </a:lnTo>
                <a:lnTo>
                  <a:pt x="1970127" y="53576"/>
                </a:lnTo>
                <a:lnTo>
                  <a:pt x="1973021" y="47786"/>
                </a:lnTo>
                <a:lnTo>
                  <a:pt x="1973021" y="41992"/>
                </a:lnTo>
                <a:lnTo>
                  <a:pt x="1971573" y="34754"/>
                </a:lnTo>
                <a:lnTo>
                  <a:pt x="1965787" y="28960"/>
                </a:lnTo>
                <a:lnTo>
                  <a:pt x="1960725" y="26064"/>
                </a:lnTo>
                <a:lnTo>
                  <a:pt x="614760" y="26064"/>
                </a:lnTo>
                <a:lnTo>
                  <a:pt x="594509" y="24616"/>
                </a:lnTo>
                <a:lnTo>
                  <a:pt x="577151" y="24616"/>
                </a:lnTo>
                <a:lnTo>
                  <a:pt x="562686" y="23168"/>
                </a:lnTo>
                <a:lnTo>
                  <a:pt x="552561" y="23168"/>
                </a:lnTo>
                <a:lnTo>
                  <a:pt x="530863" y="21720"/>
                </a:lnTo>
                <a:lnTo>
                  <a:pt x="501934" y="18825"/>
                </a:lnTo>
                <a:lnTo>
                  <a:pt x="381874" y="10136"/>
                </a:lnTo>
                <a:lnTo>
                  <a:pt x="286406" y="4345"/>
                </a:lnTo>
                <a:lnTo>
                  <a:pt x="147542" y="0"/>
                </a:lnTo>
                <a:close/>
              </a:path>
              <a:path w="2270125" h="161289">
                <a:moveTo>
                  <a:pt x="2143169" y="94121"/>
                </a:moveTo>
                <a:lnTo>
                  <a:pt x="1550643" y="94121"/>
                </a:lnTo>
                <a:lnTo>
                  <a:pt x="1366938" y="160730"/>
                </a:lnTo>
                <a:lnTo>
                  <a:pt x="1394421" y="160730"/>
                </a:lnTo>
                <a:lnTo>
                  <a:pt x="1426246" y="159282"/>
                </a:lnTo>
                <a:lnTo>
                  <a:pt x="1575233" y="154938"/>
                </a:lnTo>
                <a:lnTo>
                  <a:pt x="1637433" y="152043"/>
                </a:lnTo>
                <a:lnTo>
                  <a:pt x="1771957" y="143354"/>
                </a:lnTo>
                <a:lnTo>
                  <a:pt x="1910820" y="131770"/>
                </a:lnTo>
                <a:lnTo>
                  <a:pt x="2041005" y="114393"/>
                </a:lnTo>
                <a:lnTo>
                  <a:pt x="2098865" y="104257"/>
                </a:lnTo>
                <a:lnTo>
                  <a:pt x="2143169" y="94121"/>
                </a:lnTo>
                <a:close/>
              </a:path>
              <a:path w="2270125" h="161289">
                <a:moveTo>
                  <a:pt x="2257979" y="4345"/>
                </a:moveTo>
                <a:lnTo>
                  <a:pt x="2247854" y="4345"/>
                </a:lnTo>
                <a:lnTo>
                  <a:pt x="2233389" y="7240"/>
                </a:lnTo>
                <a:lnTo>
                  <a:pt x="2216031" y="10136"/>
                </a:lnTo>
                <a:lnTo>
                  <a:pt x="2197227" y="13032"/>
                </a:lnTo>
                <a:lnTo>
                  <a:pt x="2176976" y="18825"/>
                </a:lnTo>
                <a:lnTo>
                  <a:pt x="2155278" y="23168"/>
                </a:lnTo>
                <a:lnTo>
                  <a:pt x="2062702" y="46338"/>
                </a:lnTo>
                <a:lnTo>
                  <a:pt x="2041005" y="50680"/>
                </a:lnTo>
                <a:lnTo>
                  <a:pt x="2022201" y="56472"/>
                </a:lnTo>
                <a:lnTo>
                  <a:pt x="2003396" y="60818"/>
                </a:lnTo>
                <a:lnTo>
                  <a:pt x="1988931" y="63714"/>
                </a:lnTo>
                <a:lnTo>
                  <a:pt x="1975913" y="66609"/>
                </a:lnTo>
                <a:lnTo>
                  <a:pt x="1967234" y="68057"/>
                </a:lnTo>
                <a:lnTo>
                  <a:pt x="2208799" y="68057"/>
                </a:lnTo>
                <a:lnTo>
                  <a:pt x="2243514" y="41992"/>
                </a:lnTo>
                <a:lnTo>
                  <a:pt x="2269551" y="7240"/>
                </a:lnTo>
                <a:lnTo>
                  <a:pt x="2257979" y="4345"/>
                </a:lnTo>
                <a:close/>
              </a:path>
              <a:path w="2270125" h="161289">
                <a:moveTo>
                  <a:pt x="1842835" y="10136"/>
                </a:moveTo>
                <a:lnTo>
                  <a:pt x="1790761" y="10136"/>
                </a:lnTo>
                <a:lnTo>
                  <a:pt x="1728562" y="11584"/>
                </a:lnTo>
                <a:lnTo>
                  <a:pt x="1617182" y="15928"/>
                </a:lnTo>
                <a:lnTo>
                  <a:pt x="1576680" y="15928"/>
                </a:lnTo>
                <a:lnTo>
                  <a:pt x="1449388" y="20272"/>
                </a:lnTo>
                <a:lnTo>
                  <a:pt x="1404547" y="20272"/>
                </a:lnTo>
                <a:lnTo>
                  <a:pt x="1358259" y="21720"/>
                </a:lnTo>
                <a:lnTo>
                  <a:pt x="1313418" y="21720"/>
                </a:lnTo>
                <a:lnTo>
                  <a:pt x="1267130" y="23168"/>
                </a:lnTo>
                <a:lnTo>
                  <a:pt x="1220842" y="23168"/>
                </a:lnTo>
                <a:lnTo>
                  <a:pt x="1174554" y="24616"/>
                </a:lnTo>
                <a:lnTo>
                  <a:pt x="1083425" y="24616"/>
                </a:lnTo>
                <a:lnTo>
                  <a:pt x="1038583" y="26064"/>
                </a:lnTo>
                <a:lnTo>
                  <a:pt x="1960725" y="26064"/>
                </a:lnTo>
                <a:lnTo>
                  <a:pt x="1955662" y="23168"/>
                </a:lnTo>
                <a:lnTo>
                  <a:pt x="1938304" y="18825"/>
                </a:lnTo>
                <a:lnTo>
                  <a:pt x="1915160" y="14480"/>
                </a:lnTo>
                <a:lnTo>
                  <a:pt x="1883337" y="11584"/>
                </a:lnTo>
                <a:lnTo>
                  <a:pt x="1842835" y="10136"/>
                </a:lnTo>
                <a:close/>
              </a:path>
            </a:pathLst>
          </a:custGeom>
          <a:solidFill>
            <a:srgbClr val="7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206323" y="2670151"/>
            <a:ext cx="2886075" cy="1031240"/>
          </a:xfrm>
          <a:custGeom>
            <a:avLst/>
            <a:gdLst/>
            <a:ahLst/>
            <a:cxnLst/>
            <a:rect l="l" t="t" r="r" b="b"/>
            <a:pathLst>
              <a:path w="2886075" h="1031239">
                <a:moveTo>
                  <a:pt x="1517365" y="0"/>
                </a:moveTo>
                <a:lnTo>
                  <a:pt x="1369822" y="0"/>
                </a:lnTo>
                <a:lnTo>
                  <a:pt x="1223726" y="5792"/>
                </a:lnTo>
                <a:lnTo>
                  <a:pt x="1152848" y="10134"/>
                </a:lnTo>
                <a:lnTo>
                  <a:pt x="1083416" y="15928"/>
                </a:lnTo>
                <a:lnTo>
                  <a:pt x="1013984" y="23168"/>
                </a:lnTo>
                <a:lnTo>
                  <a:pt x="882353" y="40543"/>
                </a:lnTo>
                <a:lnTo>
                  <a:pt x="817261" y="50680"/>
                </a:lnTo>
                <a:lnTo>
                  <a:pt x="695755" y="73849"/>
                </a:lnTo>
                <a:lnTo>
                  <a:pt x="636449" y="88329"/>
                </a:lnTo>
                <a:lnTo>
                  <a:pt x="525069" y="117288"/>
                </a:lnTo>
                <a:lnTo>
                  <a:pt x="472995" y="133216"/>
                </a:lnTo>
                <a:lnTo>
                  <a:pt x="422367" y="150594"/>
                </a:lnTo>
                <a:lnTo>
                  <a:pt x="374633" y="167970"/>
                </a:lnTo>
                <a:lnTo>
                  <a:pt x="329792" y="186795"/>
                </a:lnTo>
                <a:lnTo>
                  <a:pt x="286397" y="207065"/>
                </a:lnTo>
                <a:lnTo>
                  <a:pt x="245895" y="227339"/>
                </a:lnTo>
                <a:lnTo>
                  <a:pt x="209732" y="247612"/>
                </a:lnTo>
                <a:lnTo>
                  <a:pt x="173570" y="269332"/>
                </a:lnTo>
                <a:lnTo>
                  <a:pt x="141747" y="291052"/>
                </a:lnTo>
                <a:lnTo>
                  <a:pt x="88227" y="337389"/>
                </a:lnTo>
                <a:lnTo>
                  <a:pt x="44832" y="386620"/>
                </a:lnTo>
                <a:lnTo>
                  <a:pt x="17349" y="437303"/>
                </a:lnTo>
                <a:lnTo>
                  <a:pt x="1437" y="489431"/>
                </a:lnTo>
                <a:lnTo>
                  <a:pt x="0" y="515496"/>
                </a:lnTo>
                <a:lnTo>
                  <a:pt x="1437" y="541560"/>
                </a:lnTo>
                <a:lnTo>
                  <a:pt x="17349" y="593689"/>
                </a:lnTo>
                <a:lnTo>
                  <a:pt x="44832" y="644368"/>
                </a:lnTo>
                <a:lnTo>
                  <a:pt x="88227" y="692155"/>
                </a:lnTo>
                <a:lnTo>
                  <a:pt x="141747" y="738491"/>
                </a:lnTo>
                <a:lnTo>
                  <a:pt x="173570" y="760212"/>
                </a:lnTo>
                <a:lnTo>
                  <a:pt x="245895" y="803653"/>
                </a:lnTo>
                <a:lnTo>
                  <a:pt x="286397" y="823923"/>
                </a:lnTo>
                <a:lnTo>
                  <a:pt x="329792" y="842749"/>
                </a:lnTo>
                <a:lnTo>
                  <a:pt x="374633" y="861573"/>
                </a:lnTo>
                <a:lnTo>
                  <a:pt x="422367" y="878950"/>
                </a:lnTo>
                <a:lnTo>
                  <a:pt x="525069" y="913701"/>
                </a:lnTo>
                <a:lnTo>
                  <a:pt x="636449" y="942661"/>
                </a:lnTo>
                <a:lnTo>
                  <a:pt x="755061" y="968727"/>
                </a:lnTo>
                <a:lnTo>
                  <a:pt x="817261" y="980311"/>
                </a:lnTo>
                <a:lnTo>
                  <a:pt x="882353" y="990446"/>
                </a:lnTo>
                <a:lnTo>
                  <a:pt x="1013984" y="1007824"/>
                </a:lnTo>
                <a:lnTo>
                  <a:pt x="1083416" y="1015064"/>
                </a:lnTo>
                <a:lnTo>
                  <a:pt x="1152848" y="1020855"/>
                </a:lnTo>
                <a:lnTo>
                  <a:pt x="1223726" y="1025200"/>
                </a:lnTo>
                <a:lnTo>
                  <a:pt x="1369822" y="1030992"/>
                </a:lnTo>
                <a:lnTo>
                  <a:pt x="1517365" y="1030992"/>
                </a:lnTo>
                <a:lnTo>
                  <a:pt x="1663461" y="1025200"/>
                </a:lnTo>
                <a:lnTo>
                  <a:pt x="1734339" y="1020855"/>
                </a:lnTo>
                <a:lnTo>
                  <a:pt x="1803771" y="1015064"/>
                </a:lnTo>
                <a:lnTo>
                  <a:pt x="1873203" y="1007824"/>
                </a:lnTo>
                <a:lnTo>
                  <a:pt x="2004834" y="990446"/>
                </a:lnTo>
                <a:lnTo>
                  <a:pt x="2068480" y="980311"/>
                </a:lnTo>
                <a:lnTo>
                  <a:pt x="2130679" y="968727"/>
                </a:lnTo>
                <a:lnTo>
                  <a:pt x="2250738" y="942661"/>
                </a:lnTo>
                <a:lnTo>
                  <a:pt x="2307151" y="928181"/>
                </a:lnTo>
                <a:lnTo>
                  <a:pt x="2360672" y="913701"/>
                </a:lnTo>
                <a:lnTo>
                  <a:pt x="2414192" y="896326"/>
                </a:lnTo>
                <a:lnTo>
                  <a:pt x="2463373" y="878950"/>
                </a:lnTo>
                <a:lnTo>
                  <a:pt x="2511107" y="861573"/>
                </a:lnTo>
                <a:lnTo>
                  <a:pt x="2555949" y="842749"/>
                </a:lnTo>
                <a:lnTo>
                  <a:pt x="2599343" y="823923"/>
                </a:lnTo>
                <a:lnTo>
                  <a:pt x="2639845" y="803653"/>
                </a:lnTo>
                <a:lnTo>
                  <a:pt x="2677454" y="781932"/>
                </a:lnTo>
                <a:lnTo>
                  <a:pt x="2712170" y="760212"/>
                </a:lnTo>
                <a:lnTo>
                  <a:pt x="2743992" y="738491"/>
                </a:lnTo>
                <a:lnTo>
                  <a:pt x="2798960" y="692155"/>
                </a:lnTo>
                <a:lnTo>
                  <a:pt x="2840908" y="644368"/>
                </a:lnTo>
                <a:lnTo>
                  <a:pt x="2869838" y="593689"/>
                </a:lnTo>
                <a:lnTo>
                  <a:pt x="2884303" y="541560"/>
                </a:lnTo>
                <a:lnTo>
                  <a:pt x="2885745" y="515413"/>
                </a:lnTo>
                <a:lnTo>
                  <a:pt x="2884303" y="489431"/>
                </a:lnTo>
                <a:lnTo>
                  <a:pt x="2869838" y="437303"/>
                </a:lnTo>
                <a:lnTo>
                  <a:pt x="2840908" y="386620"/>
                </a:lnTo>
                <a:lnTo>
                  <a:pt x="2798960" y="337389"/>
                </a:lnTo>
                <a:lnTo>
                  <a:pt x="2743992" y="291052"/>
                </a:lnTo>
                <a:lnTo>
                  <a:pt x="2712170" y="269332"/>
                </a:lnTo>
                <a:lnTo>
                  <a:pt x="2677454" y="247612"/>
                </a:lnTo>
                <a:lnTo>
                  <a:pt x="2639845" y="227339"/>
                </a:lnTo>
                <a:lnTo>
                  <a:pt x="2599343" y="207065"/>
                </a:lnTo>
                <a:lnTo>
                  <a:pt x="2555949" y="186795"/>
                </a:lnTo>
                <a:lnTo>
                  <a:pt x="2511107" y="167970"/>
                </a:lnTo>
                <a:lnTo>
                  <a:pt x="2463373" y="150594"/>
                </a:lnTo>
                <a:lnTo>
                  <a:pt x="2414192" y="133216"/>
                </a:lnTo>
                <a:lnTo>
                  <a:pt x="2360672" y="117288"/>
                </a:lnTo>
                <a:lnTo>
                  <a:pt x="2307151" y="102808"/>
                </a:lnTo>
                <a:lnTo>
                  <a:pt x="2250738" y="88329"/>
                </a:lnTo>
                <a:lnTo>
                  <a:pt x="2191432" y="73849"/>
                </a:lnTo>
                <a:lnTo>
                  <a:pt x="2068480" y="50680"/>
                </a:lnTo>
                <a:lnTo>
                  <a:pt x="2004834" y="40543"/>
                </a:lnTo>
                <a:lnTo>
                  <a:pt x="1873203" y="23168"/>
                </a:lnTo>
                <a:lnTo>
                  <a:pt x="1803771" y="15928"/>
                </a:lnTo>
                <a:lnTo>
                  <a:pt x="1734339" y="10134"/>
                </a:lnTo>
                <a:lnTo>
                  <a:pt x="1663461" y="5792"/>
                </a:lnTo>
                <a:lnTo>
                  <a:pt x="15173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09207" y="2665807"/>
            <a:ext cx="2882900" cy="980440"/>
          </a:xfrm>
          <a:custGeom>
            <a:avLst/>
            <a:gdLst/>
            <a:ahLst/>
            <a:cxnLst/>
            <a:rect l="l" t="t" r="r" b="b"/>
            <a:pathLst>
              <a:path w="2882900" h="980439">
                <a:moveTo>
                  <a:pt x="1453728" y="0"/>
                </a:moveTo>
                <a:lnTo>
                  <a:pt x="1430585" y="1448"/>
                </a:lnTo>
                <a:lnTo>
                  <a:pt x="1284489" y="4344"/>
                </a:lnTo>
                <a:lnTo>
                  <a:pt x="1141285" y="13032"/>
                </a:lnTo>
                <a:lnTo>
                  <a:pt x="1073301" y="18824"/>
                </a:lnTo>
                <a:lnTo>
                  <a:pt x="1005314" y="26064"/>
                </a:lnTo>
                <a:lnTo>
                  <a:pt x="873684" y="43440"/>
                </a:lnTo>
                <a:lnTo>
                  <a:pt x="810037" y="53576"/>
                </a:lnTo>
                <a:lnTo>
                  <a:pt x="747838" y="65161"/>
                </a:lnTo>
                <a:lnTo>
                  <a:pt x="630672" y="91225"/>
                </a:lnTo>
                <a:lnTo>
                  <a:pt x="574260" y="105705"/>
                </a:lnTo>
                <a:lnTo>
                  <a:pt x="468666" y="137562"/>
                </a:lnTo>
                <a:lnTo>
                  <a:pt x="418037" y="154938"/>
                </a:lnTo>
                <a:lnTo>
                  <a:pt x="371750" y="172314"/>
                </a:lnTo>
                <a:lnTo>
                  <a:pt x="326909" y="191139"/>
                </a:lnTo>
                <a:lnTo>
                  <a:pt x="283513" y="209963"/>
                </a:lnTo>
                <a:lnTo>
                  <a:pt x="244459" y="230235"/>
                </a:lnTo>
                <a:lnTo>
                  <a:pt x="206850" y="251956"/>
                </a:lnTo>
                <a:lnTo>
                  <a:pt x="172134" y="273676"/>
                </a:lnTo>
                <a:lnTo>
                  <a:pt x="140311" y="295396"/>
                </a:lnTo>
                <a:lnTo>
                  <a:pt x="86789" y="341733"/>
                </a:lnTo>
                <a:lnTo>
                  <a:pt x="44841" y="389518"/>
                </a:lnTo>
                <a:lnTo>
                  <a:pt x="15912" y="440199"/>
                </a:lnTo>
                <a:lnTo>
                  <a:pt x="1447" y="492327"/>
                </a:lnTo>
                <a:lnTo>
                  <a:pt x="0" y="518392"/>
                </a:lnTo>
                <a:lnTo>
                  <a:pt x="4340" y="556040"/>
                </a:lnTo>
                <a:lnTo>
                  <a:pt x="33270" y="628442"/>
                </a:lnTo>
                <a:lnTo>
                  <a:pt x="59306" y="663194"/>
                </a:lnTo>
                <a:lnTo>
                  <a:pt x="91130" y="697947"/>
                </a:lnTo>
                <a:lnTo>
                  <a:pt x="130186" y="731251"/>
                </a:lnTo>
                <a:lnTo>
                  <a:pt x="173580" y="763108"/>
                </a:lnTo>
                <a:lnTo>
                  <a:pt x="224206" y="793516"/>
                </a:lnTo>
                <a:lnTo>
                  <a:pt x="280621" y="822477"/>
                </a:lnTo>
                <a:lnTo>
                  <a:pt x="342819" y="849991"/>
                </a:lnTo>
                <a:lnTo>
                  <a:pt x="409359" y="876054"/>
                </a:lnTo>
                <a:lnTo>
                  <a:pt x="480236" y="900670"/>
                </a:lnTo>
                <a:lnTo>
                  <a:pt x="555454" y="923838"/>
                </a:lnTo>
                <a:lnTo>
                  <a:pt x="636459" y="944111"/>
                </a:lnTo>
                <a:lnTo>
                  <a:pt x="720354" y="962935"/>
                </a:lnTo>
                <a:lnTo>
                  <a:pt x="808591" y="980311"/>
                </a:lnTo>
                <a:lnTo>
                  <a:pt x="134524" y="712427"/>
                </a:lnTo>
                <a:lnTo>
                  <a:pt x="354057" y="712427"/>
                </a:lnTo>
                <a:lnTo>
                  <a:pt x="14464" y="514048"/>
                </a:lnTo>
                <a:lnTo>
                  <a:pt x="272673" y="514048"/>
                </a:lnTo>
                <a:lnTo>
                  <a:pt x="75217" y="364901"/>
                </a:lnTo>
                <a:lnTo>
                  <a:pt x="307423" y="364901"/>
                </a:lnTo>
                <a:lnTo>
                  <a:pt x="201064" y="269332"/>
                </a:lnTo>
                <a:lnTo>
                  <a:pt x="402578" y="269332"/>
                </a:lnTo>
                <a:lnTo>
                  <a:pt x="337034" y="198379"/>
                </a:lnTo>
                <a:lnTo>
                  <a:pt x="510053" y="198379"/>
                </a:lnTo>
                <a:lnTo>
                  <a:pt x="470112" y="147698"/>
                </a:lnTo>
                <a:lnTo>
                  <a:pt x="621198" y="147698"/>
                </a:lnTo>
                <a:lnTo>
                  <a:pt x="595957" y="110049"/>
                </a:lnTo>
                <a:lnTo>
                  <a:pt x="726545" y="110049"/>
                </a:lnTo>
                <a:lnTo>
                  <a:pt x="710230" y="81089"/>
                </a:lnTo>
                <a:lnTo>
                  <a:pt x="826063" y="81089"/>
                </a:lnTo>
                <a:lnTo>
                  <a:pt x="817271" y="62265"/>
                </a:lnTo>
                <a:lnTo>
                  <a:pt x="923700" y="62265"/>
                </a:lnTo>
                <a:lnTo>
                  <a:pt x="917079" y="44888"/>
                </a:lnTo>
                <a:lnTo>
                  <a:pt x="1010826" y="44888"/>
                </a:lnTo>
                <a:lnTo>
                  <a:pt x="1008208" y="36200"/>
                </a:lnTo>
                <a:lnTo>
                  <a:pt x="1097250" y="36200"/>
                </a:lnTo>
                <a:lnTo>
                  <a:pt x="1094997" y="26064"/>
                </a:lnTo>
                <a:lnTo>
                  <a:pt x="1175686" y="26064"/>
                </a:lnTo>
                <a:lnTo>
                  <a:pt x="1174556" y="18824"/>
                </a:lnTo>
                <a:lnTo>
                  <a:pt x="1255900" y="18824"/>
                </a:lnTo>
                <a:lnTo>
                  <a:pt x="1255559" y="14480"/>
                </a:lnTo>
                <a:lnTo>
                  <a:pt x="1550458" y="14480"/>
                </a:lnTo>
                <a:lnTo>
                  <a:pt x="1550644" y="13032"/>
                </a:lnTo>
                <a:lnTo>
                  <a:pt x="1758939" y="13032"/>
                </a:lnTo>
                <a:lnTo>
                  <a:pt x="1741580" y="11584"/>
                </a:lnTo>
                <a:lnTo>
                  <a:pt x="1599825" y="2896"/>
                </a:lnTo>
                <a:lnTo>
                  <a:pt x="1453728" y="0"/>
                </a:lnTo>
                <a:close/>
              </a:path>
              <a:path w="2882900" h="980439">
                <a:moveTo>
                  <a:pt x="2774756" y="710979"/>
                </a:moveTo>
                <a:lnTo>
                  <a:pt x="2748341" y="710979"/>
                </a:lnTo>
                <a:lnTo>
                  <a:pt x="2074276" y="978863"/>
                </a:lnTo>
                <a:lnTo>
                  <a:pt x="2162511" y="961487"/>
                </a:lnTo>
                <a:lnTo>
                  <a:pt x="2246409" y="942663"/>
                </a:lnTo>
                <a:lnTo>
                  <a:pt x="2327411" y="922390"/>
                </a:lnTo>
                <a:lnTo>
                  <a:pt x="2402629" y="899222"/>
                </a:lnTo>
                <a:lnTo>
                  <a:pt x="2473509" y="874606"/>
                </a:lnTo>
                <a:lnTo>
                  <a:pt x="2540048" y="848541"/>
                </a:lnTo>
                <a:lnTo>
                  <a:pt x="2602247" y="821029"/>
                </a:lnTo>
                <a:lnTo>
                  <a:pt x="2658659" y="792068"/>
                </a:lnTo>
                <a:lnTo>
                  <a:pt x="2709288" y="761660"/>
                </a:lnTo>
                <a:lnTo>
                  <a:pt x="2752682" y="729803"/>
                </a:lnTo>
                <a:lnTo>
                  <a:pt x="2774756" y="710979"/>
                </a:lnTo>
                <a:close/>
              </a:path>
              <a:path w="2882900" h="980439">
                <a:moveTo>
                  <a:pt x="354057" y="712427"/>
                </a:moveTo>
                <a:lnTo>
                  <a:pt x="134524" y="712427"/>
                </a:lnTo>
                <a:lnTo>
                  <a:pt x="559795" y="832613"/>
                </a:lnTo>
                <a:lnTo>
                  <a:pt x="354057" y="712427"/>
                </a:lnTo>
                <a:close/>
              </a:path>
              <a:path w="2882900" h="980439">
                <a:moveTo>
                  <a:pt x="2882624" y="512600"/>
                </a:moveTo>
                <a:lnTo>
                  <a:pt x="2868401" y="512600"/>
                </a:lnTo>
                <a:lnTo>
                  <a:pt x="2321627" y="831165"/>
                </a:lnTo>
                <a:lnTo>
                  <a:pt x="2748341" y="710979"/>
                </a:lnTo>
                <a:lnTo>
                  <a:pt x="2774756" y="710979"/>
                </a:lnTo>
                <a:lnTo>
                  <a:pt x="2823559" y="661746"/>
                </a:lnTo>
                <a:lnTo>
                  <a:pt x="2849598" y="626994"/>
                </a:lnTo>
                <a:lnTo>
                  <a:pt x="2868401" y="590793"/>
                </a:lnTo>
                <a:lnTo>
                  <a:pt x="2882866" y="516944"/>
                </a:lnTo>
                <a:lnTo>
                  <a:pt x="2882624" y="512600"/>
                </a:lnTo>
                <a:close/>
              </a:path>
              <a:path w="2882900" h="980439">
                <a:moveTo>
                  <a:pt x="272673" y="514048"/>
                </a:moveTo>
                <a:lnTo>
                  <a:pt x="14464" y="514048"/>
                </a:lnTo>
                <a:lnTo>
                  <a:pt x="552561" y="725459"/>
                </a:lnTo>
                <a:lnTo>
                  <a:pt x="272673" y="514048"/>
                </a:lnTo>
                <a:close/>
              </a:path>
              <a:path w="2882900" h="980439">
                <a:moveTo>
                  <a:pt x="2820327" y="364901"/>
                </a:moveTo>
                <a:lnTo>
                  <a:pt x="2807648" y="364901"/>
                </a:lnTo>
                <a:lnTo>
                  <a:pt x="2330306" y="724011"/>
                </a:lnTo>
                <a:lnTo>
                  <a:pt x="2868401" y="512600"/>
                </a:lnTo>
                <a:lnTo>
                  <a:pt x="2882624" y="512600"/>
                </a:lnTo>
                <a:lnTo>
                  <a:pt x="2875635" y="464815"/>
                </a:lnTo>
                <a:lnTo>
                  <a:pt x="2853936" y="412686"/>
                </a:lnTo>
                <a:lnTo>
                  <a:pt x="2838024" y="388070"/>
                </a:lnTo>
                <a:lnTo>
                  <a:pt x="2820327" y="364901"/>
                </a:lnTo>
                <a:close/>
              </a:path>
              <a:path w="2882900" h="980439">
                <a:moveTo>
                  <a:pt x="307423" y="364901"/>
                </a:moveTo>
                <a:lnTo>
                  <a:pt x="75217" y="364901"/>
                </a:lnTo>
                <a:lnTo>
                  <a:pt x="624887" y="650162"/>
                </a:lnTo>
                <a:lnTo>
                  <a:pt x="307423" y="364901"/>
                </a:lnTo>
                <a:close/>
              </a:path>
              <a:path w="2882900" h="980439">
                <a:moveTo>
                  <a:pt x="2706105" y="269332"/>
                </a:moveTo>
                <a:lnTo>
                  <a:pt x="2681804" y="269332"/>
                </a:lnTo>
                <a:lnTo>
                  <a:pt x="2257981" y="650162"/>
                </a:lnTo>
                <a:lnTo>
                  <a:pt x="2807648" y="364901"/>
                </a:lnTo>
                <a:lnTo>
                  <a:pt x="2820327" y="364901"/>
                </a:lnTo>
                <a:lnTo>
                  <a:pt x="2770040" y="317117"/>
                </a:lnTo>
                <a:lnTo>
                  <a:pt x="2710734" y="272228"/>
                </a:lnTo>
                <a:lnTo>
                  <a:pt x="2706105" y="269332"/>
                </a:lnTo>
                <a:close/>
              </a:path>
              <a:path w="2882900" h="980439">
                <a:moveTo>
                  <a:pt x="402578" y="269332"/>
                </a:moveTo>
                <a:lnTo>
                  <a:pt x="201064" y="269332"/>
                </a:lnTo>
                <a:lnTo>
                  <a:pt x="710230" y="602377"/>
                </a:lnTo>
                <a:lnTo>
                  <a:pt x="402578" y="269332"/>
                </a:lnTo>
                <a:close/>
              </a:path>
              <a:path w="2882900" h="980439">
                <a:moveTo>
                  <a:pt x="2572649" y="196931"/>
                </a:moveTo>
                <a:lnTo>
                  <a:pt x="2545833" y="196931"/>
                </a:lnTo>
                <a:lnTo>
                  <a:pt x="2171191" y="600929"/>
                </a:lnTo>
                <a:lnTo>
                  <a:pt x="2681804" y="269332"/>
                </a:lnTo>
                <a:lnTo>
                  <a:pt x="2706105" y="269332"/>
                </a:lnTo>
                <a:lnTo>
                  <a:pt x="2676018" y="250508"/>
                </a:lnTo>
                <a:lnTo>
                  <a:pt x="2638409" y="228787"/>
                </a:lnTo>
                <a:lnTo>
                  <a:pt x="2599354" y="208515"/>
                </a:lnTo>
                <a:lnTo>
                  <a:pt x="2572649" y="196931"/>
                </a:lnTo>
                <a:close/>
              </a:path>
              <a:path w="2882900" h="980439">
                <a:moveTo>
                  <a:pt x="510053" y="198379"/>
                </a:moveTo>
                <a:lnTo>
                  <a:pt x="337034" y="198379"/>
                </a:lnTo>
                <a:lnTo>
                  <a:pt x="799913" y="566177"/>
                </a:lnTo>
                <a:lnTo>
                  <a:pt x="510053" y="198379"/>
                </a:lnTo>
                <a:close/>
              </a:path>
              <a:path w="2882900" h="980439">
                <a:moveTo>
                  <a:pt x="2443735" y="146250"/>
                </a:moveTo>
                <a:lnTo>
                  <a:pt x="2411309" y="146250"/>
                </a:lnTo>
                <a:lnTo>
                  <a:pt x="2081508" y="564729"/>
                </a:lnTo>
                <a:lnTo>
                  <a:pt x="2545833" y="196931"/>
                </a:lnTo>
                <a:lnTo>
                  <a:pt x="2572649" y="196931"/>
                </a:lnTo>
                <a:lnTo>
                  <a:pt x="2555959" y="189691"/>
                </a:lnTo>
                <a:lnTo>
                  <a:pt x="2511118" y="170866"/>
                </a:lnTo>
                <a:lnTo>
                  <a:pt x="2464830" y="153490"/>
                </a:lnTo>
                <a:lnTo>
                  <a:pt x="2443735" y="146250"/>
                </a:lnTo>
                <a:close/>
              </a:path>
              <a:path w="2882900" h="980439">
                <a:moveTo>
                  <a:pt x="621198" y="147698"/>
                </a:moveTo>
                <a:lnTo>
                  <a:pt x="470112" y="147698"/>
                </a:lnTo>
                <a:lnTo>
                  <a:pt x="885255" y="541560"/>
                </a:lnTo>
                <a:lnTo>
                  <a:pt x="621198" y="147698"/>
                </a:lnTo>
                <a:close/>
              </a:path>
              <a:path w="2882900" h="980439">
                <a:moveTo>
                  <a:pt x="2323599" y="108601"/>
                </a:moveTo>
                <a:lnTo>
                  <a:pt x="2285464" y="108601"/>
                </a:lnTo>
                <a:lnTo>
                  <a:pt x="1997610" y="541560"/>
                </a:lnTo>
                <a:lnTo>
                  <a:pt x="2411309" y="146250"/>
                </a:lnTo>
                <a:lnTo>
                  <a:pt x="2443735" y="146250"/>
                </a:lnTo>
                <a:lnTo>
                  <a:pt x="2414202" y="136114"/>
                </a:lnTo>
                <a:lnTo>
                  <a:pt x="2363575" y="120185"/>
                </a:lnTo>
                <a:lnTo>
                  <a:pt x="2323599" y="108601"/>
                </a:lnTo>
                <a:close/>
              </a:path>
              <a:path w="2882900" h="980439">
                <a:moveTo>
                  <a:pt x="726545" y="110049"/>
                </a:moveTo>
                <a:lnTo>
                  <a:pt x="595957" y="110049"/>
                </a:lnTo>
                <a:lnTo>
                  <a:pt x="959026" y="522736"/>
                </a:lnTo>
                <a:lnTo>
                  <a:pt x="726545" y="110049"/>
                </a:lnTo>
                <a:close/>
              </a:path>
              <a:path w="2882900" h="980439">
                <a:moveTo>
                  <a:pt x="2207514" y="79641"/>
                </a:moveTo>
                <a:lnTo>
                  <a:pt x="2171191" y="79641"/>
                </a:lnTo>
                <a:lnTo>
                  <a:pt x="1923840" y="521288"/>
                </a:lnTo>
                <a:lnTo>
                  <a:pt x="2285464" y="108601"/>
                </a:lnTo>
                <a:lnTo>
                  <a:pt x="2323599" y="108601"/>
                </a:lnTo>
                <a:lnTo>
                  <a:pt x="2308608" y="104257"/>
                </a:lnTo>
                <a:lnTo>
                  <a:pt x="2253641" y="89777"/>
                </a:lnTo>
                <a:lnTo>
                  <a:pt x="2207514" y="79641"/>
                </a:lnTo>
                <a:close/>
              </a:path>
              <a:path w="2882900" h="980439">
                <a:moveTo>
                  <a:pt x="826063" y="81089"/>
                </a:moveTo>
                <a:lnTo>
                  <a:pt x="710230" y="81089"/>
                </a:lnTo>
                <a:lnTo>
                  <a:pt x="1025566" y="508256"/>
                </a:lnTo>
                <a:lnTo>
                  <a:pt x="826063" y="81089"/>
                </a:lnTo>
                <a:close/>
              </a:path>
              <a:path w="2882900" h="980439">
                <a:moveTo>
                  <a:pt x="2119479" y="60816"/>
                </a:moveTo>
                <a:lnTo>
                  <a:pt x="2064150" y="60816"/>
                </a:lnTo>
                <a:lnTo>
                  <a:pt x="1855855" y="508256"/>
                </a:lnTo>
                <a:lnTo>
                  <a:pt x="2171191" y="79641"/>
                </a:lnTo>
                <a:lnTo>
                  <a:pt x="2207514" y="79641"/>
                </a:lnTo>
                <a:lnTo>
                  <a:pt x="2135029" y="63713"/>
                </a:lnTo>
                <a:lnTo>
                  <a:pt x="2119479" y="60816"/>
                </a:lnTo>
                <a:close/>
              </a:path>
              <a:path w="2882900" h="980439">
                <a:moveTo>
                  <a:pt x="923700" y="62265"/>
                </a:moveTo>
                <a:lnTo>
                  <a:pt x="817271" y="62265"/>
                </a:lnTo>
                <a:lnTo>
                  <a:pt x="1089212" y="496672"/>
                </a:lnTo>
                <a:lnTo>
                  <a:pt x="923700" y="62265"/>
                </a:lnTo>
                <a:close/>
              </a:path>
              <a:path w="2882900" h="980439">
                <a:moveTo>
                  <a:pt x="2019514" y="43440"/>
                </a:moveTo>
                <a:lnTo>
                  <a:pt x="1965787" y="43440"/>
                </a:lnTo>
                <a:lnTo>
                  <a:pt x="1793656" y="495224"/>
                </a:lnTo>
                <a:lnTo>
                  <a:pt x="2064150" y="60816"/>
                </a:lnTo>
                <a:lnTo>
                  <a:pt x="2119479" y="60816"/>
                </a:lnTo>
                <a:lnTo>
                  <a:pt x="2072828" y="52128"/>
                </a:lnTo>
                <a:lnTo>
                  <a:pt x="2019514" y="43440"/>
                </a:lnTo>
                <a:close/>
              </a:path>
              <a:path w="2882900" h="980439">
                <a:moveTo>
                  <a:pt x="1010826" y="44888"/>
                </a:moveTo>
                <a:lnTo>
                  <a:pt x="917079" y="44888"/>
                </a:lnTo>
                <a:lnTo>
                  <a:pt x="1145626" y="492327"/>
                </a:lnTo>
                <a:lnTo>
                  <a:pt x="1010826" y="44888"/>
                </a:lnTo>
                <a:close/>
              </a:path>
              <a:path w="2882900" h="980439">
                <a:moveTo>
                  <a:pt x="1956386" y="34752"/>
                </a:moveTo>
                <a:lnTo>
                  <a:pt x="1873213" y="34752"/>
                </a:lnTo>
                <a:lnTo>
                  <a:pt x="1735796" y="490879"/>
                </a:lnTo>
                <a:lnTo>
                  <a:pt x="1965787" y="43440"/>
                </a:lnTo>
                <a:lnTo>
                  <a:pt x="2019514" y="43440"/>
                </a:lnTo>
                <a:lnTo>
                  <a:pt x="2010629" y="41992"/>
                </a:lnTo>
                <a:lnTo>
                  <a:pt x="1956386" y="34752"/>
                </a:lnTo>
                <a:close/>
              </a:path>
              <a:path w="2882900" h="980439">
                <a:moveTo>
                  <a:pt x="1097250" y="36200"/>
                </a:moveTo>
                <a:lnTo>
                  <a:pt x="1008208" y="36200"/>
                </a:lnTo>
                <a:lnTo>
                  <a:pt x="1197699" y="487983"/>
                </a:lnTo>
                <a:lnTo>
                  <a:pt x="1097250" y="36200"/>
                </a:lnTo>
                <a:close/>
              </a:path>
              <a:path w="2882900" h="980439">
                <a:moveTo>
                  <a:pt x="1878999" y="24616"/>
                </a:moveTo>
                <a:lnTo>
                  <a:pt x="1787870" y="24616"/>
                </a:lnTo>
                <a:lnTo>
                  <a:pt x="1685169" y="486535"/>
                </a:lnTo>
                <a:lnTo>
                  <a:pt x="1873213" y="34752"/>
                </a:lnTo>
                <a:lnTo>
                  <a:pt x="1956386" y="34752"/>
                </a:lnTo>
                <a:lnTo>
                  <a:pt x="1878999" y="24616"/>
                </a:lnTo>
                <a:close/>
              </a:path>
              <a:path w="2882900" h="980439">
                <a:moveTo>
                  <a:pt x="1175686" y="26064"/>
                </a:moveTo>
                <a:lnTo>
                  <a:pt x="1094997" y="26064"/>
                </a:lnTo>
                <a:lnTo>
                  <a:pt x="1246879" y="482191"/>
                </a:lnTo>
                <a:lnTo>
                  <a:pt x="1175686" y="26064"/>
                </a:lnTo>
                <a:close/>
              </a:path>
              <a:path w="2882900" h="980439">
                <a:moveTo>
                  <a:pt x="1811014" y="17376"/>
                </a:moveTo>
                <a:lnTo>
                  <a:pt x="1706866" y="17376"/>
                </a:lnTo>
                <a:lnTo>
                  <a:pt x="1634540" y="480743"/>
                </a:lnTo>
                <a:lnTo>
                  <a:pt x="1787870" y="24616"/>
                </a:lnTo>
                <a:lnTo>
                  <a:pt x="1878999" y="24616"/>
                </a:lnTo>
                <a:lnTo>
                  <a:pt x="1811014" y="17376"/>
                </a:lnTo>
                <a:close/>
              </a:path>
              <a:path w="2882900" h="980439">
                <a:moveTo>
                  <a:pt x="1627309" y="13032"/>
                </a:moveTo>
                <a:lnTo>
                  <a:pt x="1550644" y="13032"/>
                </a:lnTo>
                <a:lnTo>
                  <a:pt x="1544857" y="476399"/>
                </a:lnTo>
                <a:lnTo>
                  <a:pt x="1627309" y="13032"/>
                </a:lnTo>
                <a:close/>
              </a:path>
              <a:path w="2882900" h="980439">
                <a:moveTo>
                  <a:pt x="1255900" y="18824"/>
                </a:moveTo>
                <a:lnTo>
                  <a:pt x="1174556" y="18824"/>
                </a:lnTo>
                <a:lnTo>
                  <a:pt x="1291720" y="474951"/>
                </a:lnTo>
                <a:lnTo>
                  <a:pt x="1255900" y="18824"/>
                </a:lnTo>
                <a:close/>
              </a:path>
              <a:path w="2882900" h="980439">
                <a:moveTo>
                  <a:pt x="1478320" y="18824"/>
                </a:moveTo>
                <a:lnTo>
                  <a:pt x="1400209" y="18824"/>
                </a:lnTo>
                <a:lnTo>
                  <a:pt x="1440709" y="474951"/>
                </a:lnTo>
                <a:lnTo>
                  <a:pt x="1478320" y="18824"/>
                </a:lnTo>
                <a:close/>
              </a:path>
              <a:path w="2882900" h="980439">
                <a:moveTo>
                  <a:pt x="1549898" y="18824"/>
                </a:moveTo>
                <a:lnTo>
                  <a:pt x="1478320" y="18824"/>
                </a:lnTo>
                <a:lnTo>
                  <a:pt x="1491338" y="473503"/>
                </a:lnTo>
                <a:lnTo>
                  <a:pt x="1549898" y="18824"/>
                </a:lnTo>
                <a:close/>
              </a:path>
              <a:path w="2882900" h="980439">
                <a:moveTo>
                  <a:pt x="1758939" y="13032"/>
                </a:moveTo>
                <a:lnTo>
                  <a:pt x="1627309" y="13032"/>
                </a:lnTo>
                <a:lnTo>
                  <a:pt x="1591145" y="473503"/>
                </a:lnTo>
                <a:lnTo>
                  <a:pt x="1706866" y="17376"/>
                </a:lnTo>
                <a:lnTo>
                  <a:pt x="1811014" y="17376"/>
                </a:lnTo>
                <a:lnTo>
                  <a:pt x="1758939" y="13032"/>
                </a:lnTo>
                <a:close/>
              </a:path>
              <a:path w="2882900" h="980439">
                <a:moveTo>
                  <a:pt x="1330777" y="14480"/>
                </a:moveTo>
                <a:lnTo>
                  <a:pt x="1255559" y="14480"/>
                </a:lnTo>
                <a:lnTo>
                  <a:pt x="1339456" y="470607"/>
                </a:lnTo>
                <a:lnTo>
                  <a:pt x="1330777" y="14480"/>
                </a:lnTo>
                <a:close/>
              </a:path>
              <a:path w="2882900" h="980439">
                <a:moveTo>
                  <a:pt x="1550458" y="14480"/>
                </a:moveTo>
                <a:lnTo>
                  <a:pt x="1330777" y="14480"/>
                </a:lnTo>
                <a:lnTo>
                  <a:pt x="1388637" y="467711"/>
                </a:lnTo>
                <a:lnTo>
                  <a:pt x="1400209" y="18824"/>
                </a:lnTo>
                <a:lnTo>
                  <a:pt x="1549898" y="18824"/>
                </a:lnTo>
                <a:lnTo>
                  <a:pt x="1550458" y="14480"/>
                </a:lnTo>
                <a:close/>
              </a:path>
            </a:pathLst>
          </a:custGeom>
          <a:solidFill>
            <a:srgbClr val="7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95806" y="2522452"/>
            <a:ext cx="2552065" cy="1212215"/>
          </a:xfrm>
          <a:custGeom>
            <a:avLst/>
            <a:gdLst/>
            <a:ahLst/>
            <a:cxnLst/>
            <a:rect l="l" t="t" r="r" b="b"/>
            <a:pathLst>
              <a:path w="2552065" h="1212214">
                <a:moveTo>
                  <a:pt x="23143" y="1016512"/>
                </a:moveTo>
                <a:lnTo>
                  <a:pt x="5785" y="1022304"/>
                </a:lnTo>
                <a:lnTo>
                  <a:pt x="1446" y="1029546"/>
                </a:lnTo>
                <a:lnTo>
                  <a:pt x="0" y="1039682"/>
                </a:lnTo>
                <a:lnTo>
                  <a:pt x="15911" y="1059954"/>
                </a:lnTo>
                <a:lnTo>
                  <a:pt x="28929" y="1080225"/>
                </a:lnTo>
                <a:lnTo>
                  <a:pt x="43394" y="1101947"/>
                </a:lnTo>
                <a:lnTo>
                  <a:pt x="56413" y="1123666"/>
                </a:lnTo>
                <a:lnTo>
                  <a:pt x="70878" y="1145387"/>
                </a:lnTo>
                <a:lnTo>
                  <a:pt x="83895" y="1168554"/>
                </a:lnTo>
                <a:lnTo>
                  <a:pt x="98361" y="1188828"/>
                </a:lnTo>
                <a:lnTo>
                  <a:pt x="112826" y="1210549"/>
                </a:lnTo>
                <a:lnTo>
                  <a:pt x="117166" y="1210549"/>
                </a:lnTo>
                <a:lnTo>
                  <a:pt x="121505" y="1211995"/>
                </a:lnTo>
                <a:lnTo>
                  <a:pt x="125845" y="1211995"/>
                </a:lnTo>
                <a:lnTo>
                  <a:pt x="130184" y="1209101"/>
                </a:lnTo>
                <a:lnTo>
                  <a:pt x="130184" y="1204756"/>
                </a:lnTo>
                <a:lnTo>
                  <a:pt x="128738" y="1201859"/>
                </a:lnTo>
                <a:lnTo>
                  <a:pt x="128738" y="1197515"/>
                </a:lnTo>
                <a:lnTo>
                  <a:pt x="127291" y="1194620"/>
                </a:lnTo>
                <a:lnTo>
                  <a:pt x="2454703" y="1146836"/>
                </a:lnTo>
                <a:lnTo>
                  <a:pt x="2478110" y="1146836"/>
                </a:lnTo>
                <a:lnTo>
                  <a:pt x="2479293" y="1145387"/>
                </a:lnTo>
                <a:lnTo>
                  <a:pt x="2490865" y="1128010"/>
                </a:lnTo>
                <a:lnTo>
                  <a:pt x="2502437" y="1109185"/>
                </a:lnTo>
                <a:lnTo>
                  <a:pt x="2514009" y="1091809"/>
                </a:lnTo>
                <a:lnTo>
                  <a:pt x="2524135" y="1072986"/>
                </a:lnTo>
                <a:lnTo>
                  <a:pt x="2534259" y="1055610"/>
                </a:lnTo>
                <a:lnTo>
                  <a:pt x="2549615" y="1022304"/>
                </a:lnTo>
                <a:lnTo>
                  <a:pt x="114271" y="1022304"/>
                </a:lnTo>
                <a:lnTo>
                  <a:pt x="92575" y="1020856"/>
                </a:lnTo>
                <a:lnTo>
                  <a:pt x="69431" y="1020856"/>
                </a:lnTo>
                <a:lnTo>
                  <a:pt x="46287" y="1017960"/>
                </a:lnTo>
                <a:lnTo>
                  <a:pt x="23143" y="1016512"/>
                </a:lnTo>
                <a:close/>
              </a:path>
              <a:path w="2552065" h="1212214">
                <a:moveTo>
                  <a:pt x="2478110" y="1146836"/>
                </a:moveTo>
                <a:lnTo>
                  <a:pt x="2454703" y="1146836"/>
                </a:lnTo>
                <a:lnTo>
                  <a:pt x="2457596" y="1155522"/>
                </a:lnTo>
                <a:lnTo>
                  <a:pt x="2460489" y="1159868"/>
                </a:lnTo>
                <a:lnTo>
                  <a:pt x="2466275" y="1161316"/>
                </a:lnTo>
                <a:lnTo>
                  <a:pt x="2478110" y="1146836"/>
                </a:lnTo>
                <a:close/>
              </a:path>
              <a:path w="2552065" h="1212214">
                <a:moveTo>
                  <a:pt x="2538600" y="1010721"/>
                </a:moveTo>
                <a:lnTo>
                  <a:pt x="2525581" y="1010721"/>
                </a:lnTo>
                <a:lnTo>
                  <a:pt x="2518349" y="1012169"/>
                </a:lnTo>
                <a:lnTo>
                  <a:pt x="2415647" y="1012169"/>
                </a:lnTo>
                <a:lnTo>
                  <a:pt x="2388164" y="1013617"/>
                </a:lnTo>
                <a:lnTo>
                  <a:pt x="2331751" y="1013617"/>
                </a:lnTo>
                <a:lnTo>
                  <a:pt x="2304267" y="1015065"/>
                </a:lnTo>
                <a:lnTo>
                  <a:pt x="2247854" y="1015065"/>
                </a:lnTo>
                <a:lnTo>
                  <a:pt x="2220370" y="1016512"/>
                </a:lnTo>
                <a:lnTo>
                  <a:pt x="2162511" y="1016512"/>
                </a:lnTo>
                <a:lnTo>
                  <a:pt x="2133581" y="1017960"/>
                </a:lnTo>
                <a:lnTo>
                  <a:pt x="341373" y="1017960"/>
                </a:lnTo>
                <a:lnTo>
                  <a:pt x="318229" y="1019408"/>
                </a:lnTo>
                <a:lnTo>
                  <a:pt x="296531" y="1019408"/>
                </a:lnTo>
                <a:lnTo>
                  <a:pt x="273387" y="1020856"/>
                </a:lnTo>
                <a:lnTo>
                  <a:pt x="250243" y="1020856"/>
                </a:lnTo>
                <a:lnTo>
                  <a:pt x="228546" y="1022304"/>
                </a:lnTo>
                <a:lnTo>
                  <a:pt x="2549615" y="1022304"/>
                </a:lnTo>
                <a:lnTo>
                  <a:pt x="2551618" y="1017960"/>
                </a:lnTo>
                <a:lnTo>
                  <a:pt x="2545831" y="1013617"/>
                </a:lnTo>
                <a:lnTo>
                  <a:pt x="2538600" y="1010721"/>
                </a:lnTo>
                <a:close/>
              </a:path>
              <a:path w="2552065" h="1212214">
                <a:moveTo>
                  <a:pt x="1230967" y="0"/>
                </a:moveTo>
                <a:lnTo>
                  <a:pt x="1200591" y="0"/>
                </a:lnTo>
                <a:lnTo>
                  <a:pt x="1184680" y="2897"/>
                </a:lnTo>
                <a:lnTo>
                  <a:pt x="1170215" y="5793"/>
                </a:lnTo>
                <a:lnTo>
                  <a:pt x="1154303" y="8688"/>
                </a:lnTo>
                <a:lnTo>
                  <a:pt x="1110908" y="28960"/>
                </a:lnTo>
                <a:lnTo>
                  <a:pt x="1070406" y="63714"/>
                </a:lnTo>
                <a:lnTo>
                  <a:pt x="1044369" y="107155"/>
                </a:lnTo>
                <a:lnTo>
                  <a:pt x="1050155" y="139011"/>
                </a:lnTo>
                <a:lnTo>
                  <a:pt x="1050155" y="172316"/>
                </a:lnTo>
                <a:lnTo>
                  <a:pt x="1044369" y="204171"/>
                </a:lnTo>
                <a:lnTo>
                  <a:pt x="1031351" y="234579"/>
                </a:lnTo>
                <a:lnTo>
                  <a:pt x="1018333" y="253404"/>
                </a:lnTo>
                <a:lnTo>
                  <a:pt x="1006761" y="273677"/>
                </a:lnTo>
                <a:lnTo>
                  <a:pt x="998082" y="295396"/>
                </a:lnTo>
                <a:lnTo>
                  <a:pt x="999528" y="318566"/>
                </a:lnTo>
                <a:lnTo>
                  <a:pt x="1011100" y="341733"/>
                </a:lnTo>
                <a:lnTo>
                  <a:pt x="1019779" y="351871"/>
                </a:lnTo>
                <a:lnTo>
                  <a:pt x="1029904" y="360557"/>
                </a:lnTo>
                <a:lnTo>
                  <a:pt x="1012547" y="369245"/>
                </a:lnTo>
                <a:lnTo>
                  <a:pt x="992296" y="377935"/>
                </a:lnTo>
                <a:lnTo>
                  <a:pt x="973491" y="385174"/>
                </a:lnTo>
                <a:lnTo>
                  <a:pt x="935882" y="402550"/>
                </a:lnTo>
                <a:lnTo>
                  <a:pt x="902613" y="424272"/>
                </a:lnTo>
                <a:lnTo>
                  <a:pt x="870790" y="469161"/>
                </a:lnTo>
                <a:lnTo>
                  <a:pt x="853432" y="499569"/>
                </a:lnTo>
                <a:lnTo>
                  <a:pt x="818716" y="557490"/>
                </a:lnTo>
                <a:lnTo>
                  <a:pt x="781107" y="615409"/>
                </a:lnTo>
                <a:lnTo>
                  <a:pt x="763749" y="644370"/>
                </a:lnTo>
                <a:lnTo>
                  <a:pt x="744943" y="671882"/>
                </a:lnTo>
                <a:lnTo>
                  <a:pt x="724694" y="700843"/>
                </a:lnTo>
                <a:lnTo>
                  <a:pt x="705889" y="728357"/>
                </a:lnTo>
                <a:lnTo>
                  <a:pt x="665388" y="783382"/>
                </a:lnTo>
                <a:lnTo>
                  <a:pt x="643690" y="809445"/>
                </a:lnTo>
                <a:lnTo>
                  <a:pt x="621993" y="836957"/>
                </a:lnTo>
                <a:lnTo>
                  <a:pt x="578598" y="889087"/>
                </a:lnTo>
                <a:lnTo>
                  <a:pt x="572812" y="894879"/>
                </a:lnTo>
                <a:lnTo>
                  <a:pt x="567026" y="903568"/>
                </a:lnTo>
                <a:lnTo>
                  <a:pt x="562686" y="912254"/>
                </a:lnTo>
                <a:lnTo>
                  <a:pt x="562686" y="920944"/>
                </a:lnTo>
                <a:lnTo>
                  <a:pt x="549666" y="929631"/>
                </a:lnTo>
                <a:lnTo>
                  <a:pt x="535203" y="936872"/>
                </a:lnTo>
                <a:lnTo>
                  <a:pt x="522184" y="944111"/>
                </a:lnTo>
                <a:lnTo>
                  <a:pt x="507720" y="951352"/>
                </a:lnTo>
                <a:lnTo>
                  <a:pt x="494701" y="958591"/>
                </a:lnTo>
                <a:lnTo>
                  <a:pt x="480236" y="965833"/>
                </a:lnTo>
                <a:lnTo>
                  <a:pt x="468664" y="973071"/>
                </a:lnTo>
                <a:lnTo>
                  <a:pt x="455646" y="980313"/>
                </a:lnTo>
                <a:lnTo>
                  <a:pt x="446967" y="984657"/>
                </a:lnTo>
                <a:lnTo>
                  <a:pt x="438288" y="987551"/>
                </a:lnTo>
                <a:lnTo>
                  <a:pt x="428162" y="991896"/>
                </a:lnTo>
                <a:lnTo>
                  <a:pt x="402125" y="1004928"/>
                </a:lnTo>
                <a:lnTo>
                  <a:pt x="394893" y="1010721"/>
                </a:lnTo>
                <a:lnTo>
                  <a:pt x="387660" y="1017960"/>
                </a:lnTo>
                <a:lnTo>
                  <a:pt x="2046791" y="1017960"/>
                </a:lnTo>
                <a:lnTo>
                  <a:pt x="2029433" y="983209"/>
                </a:lnTo>
                <a:lnTo>
                  <a:pt x="1997610" y="960039"/>
                </a:lnTo>
                <a:lnTo>
                  <a:pt x="1941197" y="933976"/>
                </a:lnTo>
                <a:lnTo>
                  <a:pt x="1923839" y="925286"/>
                </a:lnTo>
                <a:lnTo>
                  <a:pt x="1913713" y="920944"/>
                </a:lnTo>
                <a:lnTo>
                  <a:pt x="1887676" y="903568"/>
                </a:lnTo>
                <a:lnTo>
                  <a:pt x="1878997" y="896326"/>
                </a:lnTo>
                <a:lnTo>
                  <a:pt x="1870319" y="890535"/>
                </a:lnTo>
                <a:lnTo>
                  <a:pt x="1861640" y="883294"/>
                </a:lnTo>
                <a:lnTo>
                  <a:pt x="1852961" y="877503"/>
                </a:lnTo>
                <a:lnTo>
                  <a:pt x="1851514" y="874607"/>
                </a:lnTo>
                <a:lnTo>
                  <a:pt x="1851514" y="871710"/>
                </a:lnTo>
                <a:lnTo>
                  <a:pt x="1852961" y="870262"/>
                </a:lnTo>
                <a:lnTo>
                  <a:pt x="1854407" y="867366"/>
                </a:lnTo>
                <a:lnTo>
                  <a:pt x="1813905" y="815238"/>
                </a:lnTo>
                <a:lnTo>
                  <a:pt x="1769064" y="768901"/>
                </a:lnTo>
                <a:lnTo>
                  <a:pt x="1744473" y="747180"/>
                </a:lnTo>
                <a:lnTo>
                  <a:pt x="1721328" y="725461"/>
                </a:lnTo>
                <a:lnTo>
                  <a:pt x="1698186" y="702291"/>
                </a:lnTo>
                <a:lnTo>
                  <a:pt x="1675042" y="680572"/>
                </a:lnTo>
                <a:lnTo>
                  <a:pt x="1649005" y="648715"/>
                </a:lnTo>
                <a:lnTo>
                  <a:pt x="1594038" y="590795"/>
                </a:lnTo>
                <a:lnTo>
                  <a:pt x="1563661" y="561834"/>
                </a:lnTo>
                <a:lnTo>
                  <a:pt x="1534732" y="532874"/>
                </a:lnTo>
                <a:lnTo>
                  <a:pt x="1507248" y="503913"/>
                </a:lnTo>
                <a:lnTo>
                  <a:pt x="1481211" y="473505"/>
                </a:lnTo>
                <a:lnTo>
                  <a:pt x="1456621" y="441648"/>
                </a:lnTo>
                <a:lnTo>
                  <a:pt x="1439263" y="432959"/>
                </a:lnTo>
                <a:lnTo>
                  <a:pt x="1423351" y="424272"/>
                </a:lnTo>
                <a:lnTo>
                  <a:pt x="1391528" y="403998"/>
                </a:lnTo>
                <a:lnTo>
                  <a:pt x="1377063" y="393863"/>
                </a:lnTo>
                <a:lnTo>
                  <a:pt x="1361152" y="383727"/>
                </a:lnTo>
                <a:lnTo>
                  <a:pt x="1346687" y="373590"/>
                </a:lnTo>
                <a:lnTo>
                  <a:pt x="1332222" y="364903"/>
                </a:lnTo>
                <a:lnTo>
                  <a:pt x="1343794" y="357661"/>
                </a:lnTo>
                <a:lnTo>
                  <a:pt x="1371277" y="327253"/>
                </a:lnTo>
                <a:lnTo>
                  <a:pt x="1390082" y="291054"/>
                </a:lnTo>
                <a:lnTo>
                  <a:pt x="1398761" y="262093"/>
                </a:lnTo>
                <a:lnTo>
                  <a:pt x="1398761" y="244717"/>
                </a:lnTo>
                <a:lnTo>
                  <a:pt x="1392975" y="228789"/>
                </a:lnTo>
                <a:lnTo>
                  <a:pt x="1384296" y="214308"/>
                </a:lnTo>
                <a:lnTo>
                  <a:pt x="1371277" y="186796"/>
                </a:lnTo>
                <a:lnTo>
                  <a:pt x="1368384" y="157836"/>
                </a:lnTo>
                <a:lnTo>
                  <a:pt x="1368384" y="127427"/>
                </a:lnTo>
                <a:lnTo>
                  <a:pt x="1365492" y="98465"/>
                </a:lnTo>
                <a:lnTo>
                  <a:pt x="1359706" y="86881"/>
                </a:lnTo>
                <a:lnTo>
                  <a:pt x="1353920" y="73849"/>
                </a:lnTo>
                <a:lnTo>
                  <a:pt x="1345241" y="62266"/>
                </a:lnTo>
                <a:lnTo>
                  <a:pt x="1314864" y="34754"/>
                </a:lnTo>
                <a:lnTo>
                  <a:pt x="1288827" y="28960"/>
                </a:lnTo>
                <a:lnTo>
                  <a:pt x="1280148" y="27512"/>
                </a:lnTo>
                <a:lnTo>
                  <a:pt x="1275809" y="20273"/>
                </a:lnTo>
                <a:lnTo>
                  <a:pt x="1270023" y="13032"/>
                </a:lnTo>
                <a:lnTo>
                  <a:pt x="1262790" y="7241"/>
                </a:lnTo>
                <a:lnTo>
                  <a:pt x="1246879" y="2897"/>
                </a:lnTo>
                <a:lnTo>
                  <a:pt x="12309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37755" y="3563582"/>
            <a:ext cx="2463800" cy="153670"/>
          </a:xfrm>
          <a:custGeom>
            <a:avLst/>
            <a:gdLst/>
            <a:ahLst/>
            <a:cxnLst/>
            <a:rect l="l" t="t" r="r" b="b"/>
            <a:pathLst>
              <a:path w="2463800" h="153670">
                <a:moveTo>
                  <a:pt x="692871" y="1449"/>
                </a:moveTo>
                <a:lnTo>
                  <a:pt x="0" y="1449"/>
                </a:lnTo>
                <a:lnTo>
                  <a:pt x="8678" y="21720"/>
                </a:lnTo>
                <a:lnTo>
                  <a:pt x="20250" y="40544"/>
                </a:lnTo>
                <a:lnTo>
                  <a:pt x="33269" y="57920"/>
                </a:lnTo>
                <a:lnTo>
                  <a:pt x="46287" y="76746"/>
                </a:lnTo>
                <a:lnTo>
                  <a:pt x="69431" y="114393"/>
                </a:lnTo>
                <a:lnTo>
                  <a:pt x="78110" y="133218"/>
                </a:lnTo>
                <a:lnTo>
                  <a:pt x="85343" y="153491"/>
                </a:lnTo>
                <a:lnTo>
                  <a:pt x="2412754" y="105705"/>
                </a:lnTo>
                <a:lnTo>
                  <a:pt x="2417094" y="92674"/>
                </a:lnTo>
                <a:lnTo>
                  <a:pt x="2422880" y="78194"/>
                </a:lnTo>
                <a:lnTo>
                  <a:pt x="2451810" y="26064"/>
                </a:lnTo>
                <a:lnTo>
                  <a:pt x="2462095" y="2897"/>
                </a:lnTo>
                <a:lnTo>
                  <a:pt x="769535" y="2897"/>
                </a:lnTo>
                <a:lnTo>
                  <a:pt x="692871" y="1449"/>
                </a:lnTo>
                <a:close/>
              </a:path>
              <a:path w="2463800" h="153670">
                <a:moveTo>
                  <a:pt x="2463382" y="0"/>
                </a:moveTo>
                <a:lnTo>
                  <a:pt x="2386718" y="0"/>
                </a:lnTo>
                <a:lnTo>
                  <a:pt x="2310053" y="1449"/>
                </a:lnTo>
                <a:lnTo>
                  <a:pt x="2078614" y="1449"/>
                </a:lnTo>
                <a:lnTo>
                  <a:pt x="2001950" y="2897"/>
                </a:lnTo>
                <a:lnTo>
                  <a:pt x="2462095" y="2897"/>
                </a:lnTo>
                <a:lnTo>
                  <a:pt x="2463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25423" y="2538383"/>
            <a:ext cx="1569448" cy="1002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560717" y="3599793"/>
            <a:ext cx="2270125" cy="161290"/>
          </a:xfrm>
          <a:custGeom>
            <a:avLst/>
            <a:gdLst/>
            <a:ahLst/>
            <a:cxnLst/>
            <a:rect l="l" t="t" r="r" b="b"/>
            <a:pathLst>
              <a:path w="2270125" h="161289">
                <a:moveTo>
                  <a:pt x="746391" y="159282"/>
                </a:moveTo>
                <a:lnTo>
                  <a:pt x="507720" y="159282"/>
                </a:lnTo>
                <a:lnTo>
                  <a:pt x="568472" y="160730"/>
                </a:lnTo>
                <a:lnTo>
                  <a:pt x="688531" y="160730"/>
                </a:lnTo>
                <a:lnTo>
                  <a:pt x="746391" y="159282"/>
                </a:lnTo>
                <a:close/>
              </a:path>
              <a:path w="2270125" h="161289">
                <a:moveTo>
                  <a:pt x="147542" y="0"/>
                </a:moveTo>
                <a:lnTo>
                  <a:pt x="69431" y="0"/>
                </a:lnTo>
                <a:lnTo>
                  <a:pt x="40501" y="1449"/>
                </a:lnTo>
                <a:lnTo>
                  <a:pt x="17357" y="5792"/>
                </a:lnTo>
                <a:lnTo>
                  <a:pt x="4339" y="10136"/>
                </a:lnTo>
                <a:lnTo>
                  <a:pt x="0" y="15928"/>
                </a:lnTo>
                <a:lnTo>
                  <a:pt x="2892" y="31857"/>
                </a:lnTo>
                <a:lnTo>
                  <a:pt x="18804" y="70953"/>
                </a:lnTo>
                <a:lnTo>
                  <a:pt x="49180" y="110049"/>
                </a:lnTo>
                <a:lnTo>
                  <a:pt x="102701" y="141906"/>
                </a:lnTo>
                <a:lnTo>
                  <a:pt x="163454" y="153490"/>
                </a:lnTo>
                <a:lnTo>
                  <a:pt x="334140" y="159282"/>
                </a:lnTo>
                <a:lnTo>
                  <a:pt x="801358" y="159282"/>
                </a:lnTo>
                <a:lnTo>
                  <a:pt x="850540" y="160730"/>
                </a:lnTo>
                <a:lnTo>
                  <a:pt x="970598" y="160730"/>
                </a:lnTo>
                <a:lnTo>
                  <a:pt x="1012547" y="159282"/>
                </a:lnTo>
                <a:lnTo>
                  <a:pt x="1057389" y="156386"/>
                </a:lnTo>
                <a:lnTo>
                  <a:pt x="1157196" y="147698"/>
                </a:lnTo>
                <a:lnTo>
                  <a:pt x="1259897" y="136115"/>
                </a:lnTo>
                <a:lnTo>
                  <a:pt x="1310525" y="128874"/>
                </a:lnTo>
                <a:lnTo>
                  <a:pt x="1358259" y="123083"/>
                </a:lnTo>
                <a:lnTo>
                  <a:pt x="1403100" y="115841"/>
                </a:lnTo>
                <a:lnTo>
                  <a:pt x="1443602" y="110049"/>
                </a:lnTo>
                <a:lnTo>
                  <a:pt x="1479765" y="105707"/>
                </a:lnTo>
                <a:lnTo>
                  <a:pt x="1508695" y="101361"/>
                </a:lnTo>
                <a:lnTo>
                  <a:pt x="1531839" y="97017"/>
                </a:lnTo>
                <a:lnTo>
                  <a:pt x="1546303" y="95569"/>
                </a:lnTo>
                <a:lnTo>
                  <a:pt x="1550643" y="94121"/>
                </a:lnTo>
                <a:lnTo>
                  <a:pt x="2143169" y="94121"/>
                </a:lnTo>
                <a:lnTo>
                  <a:pt x="2149492" y="92674"/>
                </a:lnTo>
                <a:lnTo>
                  <a:pt x="2191441" y="79641"/>
                </a:lnTo>
                <a:lnTo>
                  <a:pt x="2208799" y="68057"/>
                </a:lnTo>
                <a:lnTo>
                  <a:pt x="1962894" y="68057"/>
                </a:lnTo>
                <a:lnTo>
                  <a:pt x="1961448" y="65161"/>
                </a:lnTo>
                <a:lnTo>
                  <a:pt x="1962894" y="62266"/>
                </a:lnTo>
                <a:lnTo>
                  <a:pt x="1965787" y="57920"/>
                </a:lnTo>
                <a:lnTo>
                  <a:pt x="1970127" y="53576"/>
                </a:lnTo>
                <a:lnTo>
                  <a:pt x="1973021" y="47786"/>
                </a:lnTo>
                <a:lnTo>
                  <a:pt x="1973021" y="41992"/>
                </a:lnTo>
                <a:lnTo>
                  <a:pt x="1971573" y="34754"/>
                </a:lnTo>
                <a:lnTo>
                  <a:pt x="1965787" y="28960"/>
                </a:lnTo>
                <a:lnTo>
                  <a:pt x="1960725" y="26064"/>
                </a:lnTo>
                <a:lnTo>
                  <a:pt x="614760" y="26064"/>
                </a:lnTo>
                <a:lnTo>
                  <a:pt x="594509" y="24616"/>
                </a:lnTo>
                <a:lnTo>
                  <a:pt x="577151" y="24616"/>
                </a:lnTo>
                <a:lnTo>
                  <a:pt x="562686" y="23168"/>
                </a:lnTo>
                <a:lnTo>
                  <a:pt x="552561" y="23168"/>
                </a:lnTo>
                <a:lnTo>
                  <a:pt x="530863" y="21720"/>
                </a:lnTo>
                <a:lnTo>
                  <a:pt x="501934" y="18825"/>
                </a:lnTo>
                <a:lnTo>
                  <a:pt x="381874" y="10136"/>
                </a:lnTo>
                <a:lnTo>
                  <a:pt x="286406" y="4345"/>
                </a:lnTo>
                <a:lnTo>
                  <a:pt x="147542" y="0"/>
                </a:lnTo>
                <a:close/>
              </a:path>
              <a:path w="2270125" h="161289">
                <a:moveTo>
                  <a:pt x="2143169" y="94121"/>
                </a:moveTo>
                <a:lnTo>
                  <a:pt x="1550643" y="94121"/>
                </a:lnTo>
                <a:lnTo>
                  <a:pt x="1366938" y="160730"/>
                </a:lnTo>
                <a:lnTo>
                  <a:pt x="1394421" y="160730"/>
                </a:lnTo>
                <a:lnTo>
                  <a:pt x="1426246" y="159282"/>
                </a:lnTo>
                <a:lnTo>
                  <a:pt x="1575233" y="154938"/>
                </a:lnTo>
                <a:lnTo>
                  <a:pt x="1637433" y="152043"/>
                </a:lnTo>
                <a:lnTo>
                  <a:pt x="1771957" y="143354"/>
                </a:lnTo>
                <a:lnTo>
                  <a:pt x="1910820" y="131770"/>
                </a:lnTo>
                <a:lnTo>
                  <a:pt x="2041005" y="114393"/>
                </a:lnTo>
                <a:lnTo>
                  <a:pt x="2098865" y="104257"/>
                </a:lnTo>
                <a:lnTo>
                  <a:pt x="2143169" y="94121"/>
                </a:lnTo>
                <a:close/>
              </a:path>
              <a:path w="2270125" h="161289">
                <a:moveTo>
                  <a:pt x="2257979" y="4345"/>
                </a:moveTo>
                <a:lnTo>
                  <a:pt x="2247854" y="4345"/>
                </a:lnTo>
                <a:lnTo>
                  <a:pt x="2233389" y="7240"/>
                </a:lnTo>
                <a:lnTo>
                  <a:pt x="2216031" y="10136"/>
                </a:lnTo>
                <a:lnTo>
                  <a:pt x="2197227" y="13032"/>
                </a:lnTo>
                <a:lnTo>
                  <a:pt x="2176976" y="18825"/>
                </a:lnTo>
                <a:lnTo>
                  <a:pt x="2155278" y="23168"/>
                </a:lnTo>
                <a:lnTo>
                  <a:pt x="2062702" y="46338"/>
                </a:lnTo>
                <a:lnTo>
                  <a:pt x="2041005" y="50680"/>
                </a:lnTo>
                <a:lnTo>
                  <a:pt x="2022201" y="56472"/>
                </a:lnTo>
                <a:lnTo>
                  <a:pt x="2003396" y="60818"/>
                </a:lnTo>
                <a:lnTo>
                  <a:pt x="1988931" y="63714"/>
                </a:lnTo>
                <a:lnTo>
                  <a:pt x="1975913" y="66609"/>
                </a:lnTo>
                <a:lnTo>
                  <a:pt x="1967234" y="68057"/>
                </a:lnTo>
                <a:lnTo>
                  <a:pt x="2208799" y="68057"/>
                </a:lnTo>
                <a:lnTo>
                  <a:pt x="2243514" y="41992"/>
                </a:lnTo>
                <a:lnTo>
                  <a:pt x="2269551" y="7240"/>
                </a:lnTo>
                <a:lnTo>
                  <a:pt x="2257979" y="4345"/>
                </a:lnTo>
                <a:close/>
              </a:path>
              <a:path w="2270125" h="161289">
                <a:moveTo>
                  <a:pt x="1842835" y="10136"/>
                </a:moveTo>
                <a:lnTo>
                  <a:pt x="1790761" y="10136"/>
                </a:lnTo>
                <a:lnTo>
                  <a:pt x="1728562" y="11584"/>
                </a:lnTo>
                <a:lnTo>
                  <a:pt x="1617182" y="15928"/>
                </a:lnTo>
                <a:lnTo>
                  <a:pt x="1576680" y="15928"/>
                </a:lnTo>
                <a:lnTo>
                  <a:pt x="1449388" y="20272"/>
                </a:lnTo>
                <a:lnTo>
                  <a:pt x="1404547" y="20272"/>
                </a:lnTo>
                <a:lnTo>
                  <a:pt x="1358259" y="21720"/>
                </a:lnTo>
                <a:lnTo>
                  <a:pt x="1313418" y="21720"/>
                </a:lnTo>
                <a:lnTo>
                  <a:pt x="1267130" y="23168"/>
                </a:lnTo>
                <a:lnTo>
                  <a:pt x="1220842" y="23168"/>
                </a:lnTo>
                <a:lnTo>
                  <a:pt x="1174554" y="24616"/>
                </a:lnTo>
                <a:lnTo>
                  <a:pt x="1083425" y="24616"/>
                </a:lnTo>
                <a:lnTo>
                  <a:pt x="1038583" y="26064"/>
                </a:lnTo>
                <a:lnTo>
                  <a:pt x="1960725" y="26064"/>
                </a:lnTo>
                <a:lnTo>
                  <a:pt x="1955662" y="23168"/>
                </a:lnTo>
                <a:lnTo>
                  <a:pt x="1938304" y="18825"/>
                </a:lnTo>
                <a:lnTo>
                  <a:pt x="1915160" y="14480"/>
                </a:lnTo>
                <a:lnTo>
                  <a:pt x="1883337" y="11584"/>
                </a:lnTo>
                <a:lnTo>
                  <a:pt x="1842835" y="10136"/>
                </a:lnTo>
                <a:close/>
              </a:path>
            </a:pathLst>
          </a:custGeom>
          <a:solidFill>
            <a:srgbClr val="7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896240" y="4050029"/>
            <a:ext cx="3487597" cy="15263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3259930" y="5512240"/>
            <a:ext cx="36830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b="1" spc="5" dirty="0">
                <a:latin typeface="Arial"/>
                <a:cs typeface="Arial"/>
              </a:rPr>
              <a:t>PIO</a:t>
            </a:r>
            <a:endParaRPr sz="155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78257" y="5446107"/>
            <a:ext cx="567055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b="1" spc="5" dirty="0">
                <a:latin typeface="Arial"/>
                <a:cs typeface="Arial"/>
              </a:rPr>
              <a:t>LOFR</a:t>
            </a:r>
            <a:endParaRPr sz="155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206323" y="2670151"/>
            <a:ext cx="2886075" cy="1031240"/>
          </a:xfrm>
          <a:custGeom>
            <a:avLst/>
            <a:gdLst/>
            <a:ahLst/>
            <a:cxnLst/>
            <a:rect l="l" t="t" r="r" b="b"/>
            <a:pathLst>
              <a:path w="2886075" h="1031239">
                <a:moveTo>
                  <a:pt x="1517365" y="0"/>
                </a:moveTo>
                <a:lnTo>
                  <a:pt x="1369822" y="0"/>
                </a:lnTo>
                <a:lnTo>
                  <a:pt x="1223726" y="5792"/>
                </a:lnTo>
                <a:lnTo>
                  <a:pt x="1152848" y="10134"/>
                </a:lnTo>
                <a:lnTo>
                  <a:pt x="1083416" y="15928"/>
                </a:lnTo>
                <a:lnTo>
                  <a:pt x="1013984" y="23168"/>
                </a:lnTo>
                <a:lnTo>
                  <a:pt x="882353" y="40543"/>
                </a:lnTo>
                <a:lnTo>
                  <a:pt x="817261" y="50680"/>
                </a:lnTo>
                <a:lnTo>
                  <a:pt x="695755" y="73849"/>
                </a:lnTo>
                <a:lnTo>
                  <a:pt x="636449" y="88329"/>
                </a:lnTo>
                <a:lnTo>
                  <a:pt x="525069" y="117288"/>
                </a:lnTo>
                <a:lnTo>
                  <a:pt x="472995" y="133216"/>
                </a:lnTo>
                <a:lnTo>
                  <a:pt x="422367" y="150594"/>
                </a:lnTo>
                <a:lnTo>
                  <a:pt x="374633" y="167970"/>
                </a:lnTo>
                <a:lnTo>
                  <a:pt x="329792" y="186795"/>
                </a:lnTo>
                <a:lnTo>
                  <a:pt x="286397" y="207065"/>
                </a:lnTo>
                <a:lnTo>
                  <a:pt x="245895" y="227339"/>
                </a:lnTo>
                <a:lnTo>
                  <a:pt x="209732" y="247612"/>
                </a:lnTo>
                <a:lnTo>
                  <a:pt x="173570" y="269332"/>
                </a:lnTo>
                <a:lnTo>
                  <a:pt x="141747" y="291052"/>
                </a:lnTo>
                <a:lnTo>
                  <a:pt x="88227" y="337389"/>
                </a:lnTo>
                <a:lnTo>
                  <a:pt x="44832" y="386620"/>
                </a:lnTo>
                <a:lnTo>
                  <a:pt x="17349" y="437303"/>
                </a:lnTo>
                <a:lnTo>
                  <a:pt x="1437" y="489431"/>
                </a:lnTo>
                <a:lnTo>
                  <a:pt x="0" y="515496"/>
                </a:lnTo>
                <a:lnTo>
                  <a:pt x="1437" y="541560"/>
                </a:lnTo>
                <a:lnTo>
                  <a:pt x="17349" y="593689"/>
                </a:lnTo>
                <a:lnTo>
                  <a:pt x="44832" y="644368"/>
                </a:lnTo>
                <a:lnTo>
                  <a:pt x="88227" y="692155"/>
                </a:lnTo>
                <a:lnTo>
                  <a:pt x="141747" y="738491"/>
                </a:lnTo>
                <a:lnTo>
                  <a:pt x="173570" y="760212"/>
                </a:lnTo>
                <a:lnTo>
                  <a:pt x="245895" y="803653"/>
                </a:lnTo>
                <a:lnTo>
                  <a:pt x="286397" y="823923"/>
                </a:lnTo>
                <a:lnTo>
                  <a:pt x="329792" y="842749"/>
                </a:lnTo>
                <a:lnTo>
                  <a:pt x="374633" y="861573"/>
                </a:lnTo>
                <a:lnTo>
                  <a:pt x="422367" y="878950"/>
                </a:lnTo>
                <a:lnTo>
                  <a:pt x="525069" y="913701"/>
                </a:lnTo>
                <a:lnTo>
                  <a:pt x="636449" y="942661"/>
                </a:lnTo>
                <a:lnTo>
                  <a:pt x="755061" y="968727"/>
                </a:lnTo>
                <a:lnTo>
                  <a:pt x="817261" y="980311"/>
                </a:lnTo>
                <a:lnTo>
                  <a:pt x="882353" y="990446"/>
                </a:lnTo>
                <a:lnTo>
                  <a:pt x="1013984" y="1007824"/>
                </a:lnTo>
                <a:lnTo>
                  <a:pt x="1083416" y="1015064"/>
                </a:lnTo>
                <a:lnTo>
                  <a:pt x="1152848" y="1020855"/>
                </a:lnTo>
                <a:lnTo>
                  <a:pt x="1223726" y="1025200"/>
                </a:lnTo>
                <a:lnTo>
                  <a:pt x="1369822" y="1030992"/>
                </a:lnTo>
                <a:lnTo>
                  <a:pt x="1517365" y="1030992"/>
                </a:lnTo>
                <a:lnTo>
                  <a:pt x="1663461" y="1025200"/>
                </a:lnTo>
                <a:lnTo>
                  <a:pt x="1734339" y="1020855"/>
                </a:lnTo>
                <a:lnTo>
                  <a:pt x="1803771" y="1015064"/>
                </a:lnTo>
                <a:lnTo>
                  <a:pt x="1873203" y="1007824"/>
                </a:lnTo>
                <a:lnTo>
                  <a:pt x="2004834" y="990446"/>
                </a:lnTo>
                <a:lnTo>
                  <a:pt x="2068480" y="980311"/>
                </a:lnTo>
                <a:lnTo>
                  <a:pt x="2130679" y="968727"/>
                </a:lnTo>
                <a:lnTo>
                  <a:pt x="2250738" y="942661"/>
                </a:lnTo>
                <a:lnTo>
                  <a:pt x="2307151" y="928181"/>
                </a:lnTo>
                <a:lnTo>
                  <a:pt x="2360672" y="913701"/>
                </a:lnTo>
                <a:lnTo>
                  <a:pt x="2414192" y="896326"/>
                </a:lnTo>
                <a:lnTo>
                  <a:pt x="2463373" y="878950"/>
                </a:lnTo>
                <a:lnTo>
                  <a:pt x="2511107" y="861573"/>
                </a:lnTo>
                <a:lnTo>
                  <a:pt x="2555949" y="842749"/>
                </a:lnTo>
                <a:lnTo>
                  <a:pt x="2599343" y="823923"/>
                </a:lnTo>
                <a:lnTo>
                  <a:pt x="2639845" y="803653"/>
                </a:lnTo>
                <a:lnTo>
                  <a:pt x="2677454" y="781932"/>
                </a:lnTo>
                <a:lnTo>
                  <a:pt x="2712170" y="760212"/>
                </a:lnTo>
                <a:lnTo>
                  <a:pt x="2743992" y="738491"/>
                </a:lnTo>
                <a:lnTo>
                  <a:pt x="2798960" y="692155"/>
                </a:lnTo>
                <a:lnTo>
                  <a:pt x="2840908" y="644368"/>
                </a:lnTo>
                <a:lnTo>
                  <a:pt x="2869838" y="593689"/>
                </a:lnTo>
                <a:lnTo>
                  <a:pt x="2884303" y="541560"/>
                </a:lnTo>
                <a:lnTo>
                  <a:pt x="2885745" y="515413"/>
                </a:lnTo>
                <a:lnTo>
                  <a:pt x="2884303" y="489431"/>
                </a:lnTo>
                <a:lnTo>
                  <a:pt x="2869838" y="437303"/>
                </a:lnTo>
                <a:lnTo>
                  <a:pt x="2840908" y="386620"/>
                </a:lnTo>
                <a:lnTo>
                  <a:pt x="2798960" y="337389"/>
                </a:lnTo>
                <a:lnTo>
                  <a:pt x="2743992" y="291052"/>
                </a:lnTo>
                <a:lnTo>
                  <a:pt x="2712170" y="269332"/>
                </a:lnTo>
                <a:lnTo>
                  <a:pt x="2677454" y="247612"/>
                </a:lnTo>
                <a:lnTo>
                  <a:pt x="2639845" y="227339"/>
                </a:lnTo>
                <a:lnTo>
                  <a:pt x="2599343" y="207065"/>
                </a:lnTo>
                <a:lnTo>
                  <a:pt x="2555949" y="186795"/>
                </a:lnTo>
                <a:lnTo>
                  <a:pt x="2511107" y="167970"/>
                </a:lnTo>
                <a:lnTo>
                  <a:pt x="2463373" y="150594"/>
                </a:lnTo>
                <a:lnTo>
                  <a:pt x="2414192" y="133216"/>
                </a:lnTo>
                <a:lnTo>
                  <a:pt x="2360672" y="117288"/>
                </a:lnTo>
                <a:lnTo>
                  <a:pt x="2307151" y="102808"/>
                </a:lnTo>
                <a:lnTo>
                  <a:pt x="2250738" y="88329"/>
                </a:lnTo>
                <a:lnTo>
                  <a:pt x="2191432" y="73849"/>
                </a:lnTo>
                <a:lnTo>
                  <a:pt x="2068480" y="50680"/>
                </a:lnTo>
                <a:lnTo>
                  <a:pt x="2004834" y="40543"/>
                </a:lnTo>
                <a:lnTo>
                  <a:pt x="1873203" y="23168"/>
                </a:lnTo>
                <a:lnTo>
                  <a:pt x="1803771" y="15928"/>
                </a:lnTo>
                <a:lnTo>
                  <a:pt x="1734339" y="10134"/>
                </a:lnTo>
                <a:lnTo>
                  <a:pt x="1663461" y="5792"/>
                </a:lnTo>
                <a:lnTo>
                  <a:pt x="151736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09207" y="2665807"/>
            <a:ext cx="2882900" cy="980440"/>
          </a:xfrm>
          <a:custGeom>
            <a:avLst/>
            <a:gdLst/>
            <a:ahLst/>
            <a:cxnLst/>
            <a:rect l="l" t="t" r="r" b="b"/>
            <a:pathLst>
              <a:path w="2882900" h="980439">
                <a:moveTo>
                  <a:pt x="1453728" y="0"/>
                </a:moveTo>
                <a:lnTo>
                  <a:pt x="1430585" y="1448"/>
                </a:lnTo>
                <a:lnTo>
                  <a:pt x="1284489" y="4344"/>
                </a:lnTo>
                <a:lnTo>
                  <a:pt x="1141285" y="13032"/>
                </a:lnTo>
                <a:lnTo>
                  <a:pt x="1073301" y="18824"/>
                </a:lnTo>
                <a:lnTo>
                  <a:pt x="1005314" y="26064"/>
                </a:lnTo>
                <a:lnTo>
                  <a:pt x="873684" y="43440"/>
                </a:lnTo>
                <a:lnTo>
                  <a:pt x="810037" y="53576"/>
                </a:lnTo>
                <a:lnTo>
                  <a:pt x="747838" y="65161"/>
                </a:lnTo>
                <a:lnTo>
                  <a:pt x="630672" y="91225"/>
                </a:lnTo>
                <a:lnTo>
                  <a:pt x="574260" y="105705"/>
                </a:lnTo>
                <a:lnTo>
                  <a:pt x="468666" y="137562"/>
                </a:lnTo>
                <a:lnTo>
                  <a:pt x="418037" y="154938"/>
                </a:lnTo>
                <a:lnTo>
                  <a:pt x="371750" y="172314"/>
                </a:lnTo>
                <a:lnTo>
                  <a:pt x="326909" y="191139"/>
                </a:lnTo>
                <a:lnTo>
                  <a:pt x="283513" y="209963"/>
                </a:lnTo>
                <a:lnTo>
                  <a:pt x="244459" y="230235"/>
                </a:lnTo>
                <a:lnTo>
                  <a:pt x="206850" y="251956"/>
                </a:lnTo>
                <a:lnTo>
                  <a:pt x="172134" y="273676"/>
                </a:lnTo>
                <a:lnTo>
                  <a:pt x="140311" y="295396"/>
                </a:lnTo>
                <a:lnTo>
                  <a:pt x="86789" y="341733"/>
                </a:lnTo>
                <a:lnTo>
                  <a:pt x="44841" y="389518"/>
                </a:lnTo>
                <a:lnTo>
                  <a:pt x="15912" y="440199"/>
                </a:lnTo>
                <a:lnTo>
                  <a:pt x="1447" y="492327"/>
                </a:lnTo>
                <a:lnTo>
                  <a:pt x="0" y="518392"/>
                </a:lnTo>
                <a:lnTo>
                  <a:pt x="4340" y="556040"/>
                </a:lnTo>
                <a:lnTo>
                  <a:pt x="33270" y="628442"/>
                </a:lnTo>
                <a:lnTo>
                  <a:pt x="59306" y="663194"/>
                </a:lnTo>
                <a:lnTo>
                  <a:pt x="91130" y="697947"/>
                </a:lnTo>
                <a:lnTo>
                  <a:pt x="130186" y="731251"/>
                </a:lnTo>
                <a:lnTo>
                  <a:pt x="173580" y="763108"/>
                </a:lnTo>
                <a:lnTo>
                  <a:pt x="224206" y="793516"/>
                </a:lnTo>
                <a:lnTo>
                  <a:pt x="280621" y="822477"/>
                </a:lnTo>
                <a:lnTo>
                  <a:pt x="342819" y="849991"/>
                </a:lnTo>
                <a:lnTo>
                  <a:pt x="409359" y="876054"/>
                </a:lnTo>
                <a:lnTo>
                  <a:pt x="480236" y="900670"/>
                </a:lnTo>
                <a:lnTo>
                  <a:pt x="555454" y="923838"/>
                </a:lnTo>
                <a:lnTo>
                  <a:pt x="636459" y="944111"/>
                </a:lnTo>
                <a:lnTo>
                  <a:pt x="720354" y="962935"/>
                </a:lnTo>
                <a:lnTo>
                  <a:pt x="808591" y="980311"/>
                </a:lnTo>
                <a:lnTo>
                  <a:pt x="134524" y="712427"/>
                </a:lnTo>
                <a:lnTo>
                  <a:pt x="354057" y="712427"/>
                </a:lnTo>
                <a:lnTo>
                  <a:pt x="14464" y="514048"/>
                </a:lnTo>
                <a:lnTo>
                  <a:pt x="272673" y="514048"/>
                </a:lnTo>
                <a:lnTo>
                  <a:pt x="75217" y="364901"/>
                </a:lnTo>
                <a:lnTo>
                  <a:pt x="307423" y="364901"/>
                </a:lnTo>
                <a:lnTo>
                  <a:pt x="201064" y="269332"/>
                </a:lnTo>
                <a:lnTo>
                  <a:pt x="402578" y="269332"/>
                </a:lnTo>
                <a:lnTo>
                  <a:pt x="337034" y="198379"/>
                </a:lnTo>
                <a:lnTo>
                  <a:pt x="510053" y="198379"/>
                </a:lnTo>
                <a:lnTo>
                  <a:pt x="470112" y="147698"/>
                </a:lnTo>
                <a:lnTo>
                  <a:pt x="621198" y="147698"/>
                </a:lnTo>
                <a:lnTo>
                  <a:pt x="595957" y="110049"/>
                </a:lnTo>
                <a:lnTo>
                  <a:pt x="726545" y="110049"/>
                </a:lnTo>
                <a:lnTo>
                  <a:pt x="710230" y="81089"/>
                </a:lnTo>
                <a:lnTo>
                  <a:pt x="826063" y="81089"/>
                </a:lnTo>
                <a:lnTo>
                  <a:pt x="817271" y="62265"/>
                </a:lnTo>
                <a:lnTo>
                  <a:pt x="923700" y="62265"/>
                </a:lnTo>
                <a:lnTo>
                  <a:pt x="917079" y="44888"/>
                </a:lnTo>
                <a:lnTo>
                  <a:pt x="1010826" y="44888"/>
                </a:lnTo>
                <a:lnTo>
                  <a:pt x="1008208" y="36200"/>
                </a:lnTo>
                <a:lnTo>
                  <a:pt x="1097250" y="36200"/>
                </a:lnTo>
                <a:lnTo>
                  <a:pt x="1094997" y="26064"/>
                </a:lnTo>
                <a:lnTo>
                  <a:pt x="1175686" y="26064"/>
                </a:lnTo>
                <a:lnTo>
                  <a:pt x="1174556" y="18824"/>
                </a:lnTo>
                <a:lnTo>
                  <a:pt x="1255900" y="18824"/>
                </a:lnTo>
                <a:lnTo>
                  <a:pt x="1255559" y="14480"/>
                </a:lnTo>
                <a:lnTo>
                  <a:pt x="1550458" y="14480"/>
                </a:lnTo>
                <a:lnTo>
                  <a:pt x="1550644" y="13032"/>
                </a:lnTo>
                <a:lnTo>
                  <a:pt x="1758939" y="13032"/>
                </a:lnTo>
                <a:lnTo>
                  <a:pt x="1741580" y="11584"/>
                </a:lnTo>
                <a:lnTo>
                  <a:pt x="1599825" y="2896"/>
                </a:lnTo>
                <a:lnTo>
                  <a:pt x="1453728" y="0"/>
                </a:lnTo>
                <a:close/>
              </a:path>
              <a:path w="2882900" h="980439">
                <a:moveTo>
                  <a:pt x="2774756" y="710979"/>
                </a:moveTo>
                <a:lnTo>
                  <a:pt x="2748341" y="710979"/>
                </a:lnTo>
                <a:lnTo>
                  <a:pt x="2074276" y="978863"/>
                </a:lnTo>
                <a:lnTo>
                  <a:pt x="2162511" y="961487"/>
                </a:lnTo>
                <a:lnTo>
                  <a:pt x="2246409" y="942663"/>
                </a:lnTo>
                <a:lnTo>
                  <a:pt x="2327411" y="922390"/>
                </a:lnTo>
                <a:lnTo>
                  <a:pt x="2402629" y="899222"/>
                </a:lnTo>
                <a:lnTo>
                  <a:pt x="2473509" y="874606"/>
                </a:lnTo>
                <a:lnTo>
                  <a:pt x="2540048" y="848541"/>
                </a:lnTo>
                <a:lnTo>
                  <a:pt x="2602247" y="821029"/>
                </a:lnTo>
                <a:lnTo>
                  <a:pt x="2658659" y="792068"/>
                </a:lnTo>
                <a:lnTo>
                  <a:pt x="2709288" y="761660"/>
                </a:lnTo>
                <a:lnTo>
                  <a:pt x="2752682" y="729803"/>
                </a:lnTo>
                <a:lnTo>
                  <a:pt x="2774756" y="710979"/>
                </a:lnTo>
                <a:close/>
              </a:path>
              <a:path w="2882900" h="980439">
                <a:moveTo>
                  <a:pt x="354057" y="712427"/>
                </a:moveTo>
                <a:lnTo>
                  <a:pt x="134524" y="712427"/>
                </a:lnTo>
                <a:lnTo>
                  <a:pt x="559795" y="832613"/>
                </a:lnTo>
                <a:lnTo>
                  <a:pt x="354057" y="712427"/>
                </a:lnTo>
                <a:close/>
              </a:path>
              <a:path w="2882900" h="980439">
                <a:moveTo>
                  <a:pt x="2882624" y="512600"/>
                </a:moveTo>
                <a:lnTo>
                  <a:pt x="2868401" y="512600"/>
                </a:lnTo>
                <a:lnTo>
                  <a:pt x="2321627" y="831165"/>
                </a:lnTo>
                <a:lnTo>
                  <a:pt x="2748341" y="710979"/>
                </a:lnTo>
                <a:lnTo>
                  <a:pt x="2774756" y="710979"/>
                </a:lnTo>
                <a:lnTo>
                  <a:pt x="2823559" y="661746"/>
                </a:lnTo>
                <a:lnTo>
                  <a:pt x="2849598" y="626994"/>
                </a:lnTo>
                <a:lnTo>
                  <a:pt x="2868401" y="590793"/>
                </a:lnTo>
                <a:lnTo>
                  <a:pt x="2882866" y="516944"/>
                </a:lnTo>
                <a:lnTo>
                  <a:pt x="2882624" y="512600"/>
                </a:lnTo>
                <a:close/>
              </a:path>
              <a:path w="2882900" h="980439">
                <a:moveTo>
                  <a:pt x="272673" y="514048"/>
                </a:moveTo>
                <a:lnTo>
                  <a:pt x="14464" y="514048"/>
                </a:lnTo>
                <a:lnTo>
                  <a:pt x="552561" y="725459"/>
                </a:lnTo>
                <a:lnTo>
                  <a:pt x="272673" y="514048"/>
                </a:lnTo>
                <a:close/>
              </a:path>
              <a:path w="2882900" h="980439">
                <a:moveTo>
                  <a:pt x="2820327" y="364901"/>
                </a:moveTo>
                <a:lnTo>
                  <a:pt x="2807648" y="364901"/>
                </a:lnTo>
                <a:lnTo>
                  <a:pt x="2330306" y="724011"/>
                </a:lnTo>
                <a:lnTo>
                  <a:pt x="2868401" y="512600"/>
                </a:lnTo>
                <a:lnTo>
                  <a:pt x="2882624" y="512600"/>
                </a:lnTo>
                <a:lnTo>
                  <a:pt x="2875635" y="464815"/>
                </a:lnTo>
                <a:lnTo>
                  <a:pt x="2853936" y="412686"/>
                </a:lnTo>
                <a:lnTo>
                  <a:pt x="2838024" y="388070"/>
                </a:lnTo>
                <a:lnTo>
                  <a:pt x="2820327" y="364901"/>
                </a:lnTo>
                <a:close/>
              </a:path>
              <a:path w="2882900" h="980439">
                <a:moveTo>
                  <a:pt x="307423" y="364901"/>
                </a:moveTo>
                <a:lnTo>
                  <a:pt x="75217" y="364901"/>
                </a:lnTo>
                <a:lnTo>
                  <a:pt x="624887" y="650162"/>
                </a:lnTo>
                <a:lnTo>
                  <a:pt x="307423" y="364901"/>
                </a:lnTo>
                <a:close/>
              </a:path>
              <a:path w="2882900" h="980439">
                <a:moveTo>
                  <a:pt x="2706105" y="269332"/>
                </a:moveTo>
                <a:lnTo>
                  <a:pt x="2681804" y="269332"/>
                </a:lnTo>
                <a:lnTo>
                  <a:pt x="2257981" y="650162"/>
                </a:lnTo>
                <a:lnTo>
                  <a:pt x="2807648" y="364901"/>
                </a:lnTo>
                <a:lnTo>
                  <a:pt x="2820327" y="364901"/>
                </a:lnTo>
                <a:lnTo>
                  <a:pt x="2770040" y="317117"/>
                </a:lnTo>
                <a:lnTo>
                  <a:pt x="2710734" y="272228"/>
                </a:lnTo>
                <a:lnTo>
                  <a:pt x="2706105" y="269332"/>
                </a:lnTo>
                <a:close/>
              </a:path>
              <a:path w="2882900" h="980439">
                <a:moveTo>
                  <a:pt x="402578" y="269332"/>
                </a:moveTo>
                <a:lnTo>
                  <a:pt x="201064" y="269332"/>
                </a:lnTo>
                <a:lnTo>
                  <a:pt x="710230" y="602377"/>
                </a:lnTo>
                <a:lnTo>
                  <a:pt x="402578" y="269332"/>
                </a:lnTo>
                <a:close/>
              </a:path>
              <a:path w="2882900" h="980439">
                <a:moveTo>
                  <a:pt x="2572649" y="196931"/>
                </a:moveTo>
                <a:lnTo>
                  <a:pt x="2545833" y="196931"/>
                </a:lnTo>
                <a:lnTo>
                  <a:pt x="2171191" y="600929"/>
                </a:lnTo>
                <a:lnTo>
                  <a:pt x="2681804" y="269332"/>
                </a:lnTo>
                <a:lnTo>
                  <a:pt x="2706105" y="269332"/>
                </a:lnTo>
                <a:lnTo>
                  <a:pt x="2676018" y="250508"/>
                </a:lnTo>
                <a:lnTo>
                  <a:pt x="2638409" y="228787"/>
                </a:lnTo>
                <a:lnTo>
                  <a:pt x="2599354" y="208515"/>
                </a:lnTo>
                <a:lnTo>
                  <a:pt x="2572649" y="196931"/>
                </a:lnTo>
                <a:close/>
              </a:path>
              <a:path w="2882900" h="980439">
                <a:moveTo>
                  <a:pt x="510053" y="198379"/>
                </a:moveTo>
                <a:lnTo>
                  <a:pt x="337034" y="198379"/>
                </a:lnTo>
                <a:lnTo>
                  <a:pt x="799913" y="566177"/>
                </a:lnTo>
                <a:lnTo>
                  <a:pt x="510053" y="198379"/>
                </a:lnTo>
                <a:close/>
              </a:path>
              <a:path w="2882900" h="980439">
                <a:moveTo>
                  <a:pt x="2443735" y="146250"/>
                </a:moveTo>
                <a:lnTo>
                  <a:pt x="2411309" y="146250"/>
                </a:lnTo>
                <a:lnTo>
                  <a:pt x="2081508" y="564729"/>
                </a:lnTo>
                <a:lnTo>
                  <a:pt x="2545833" y="196931"/>
                </a:lnTo>
                <a:lnTo>
                  <a:pt x="2572649" y="196931"/>
                </a:lnTo>
                <a:lnTo>
                  <a:pt x="2555959" y="189691"/>
                </a:lnTo>
                <a:lnTo>
                  <a:pt x="2511118" y="170866"/>
                </a:lnTo>
                <a:lnTo>
                  <a:pt x="2464830" y="153490"/>
                </a:lnTo>
                <a:lnTo>
                  <a:pt x="2443735" y="146250"/>
                </a:lnTo>
                <a:close/>
              </a:path>
              <a:path w="2882900" h="980439">
                <a:moveTo>
                  <a:pt x="621198" y="147698"/>
                </a:moveTo>
                <a:lnTo>
                  <a:pt x="470112" y="147698"/>
                </a:lnTo>
                <a:lnTo>
                  <a:pt x="885255" y="541560"/>
                </a:lnTo>
                <a:lnTo>
                  <a:pt x="621198" y="147698"/>
                </a:lnTo>
                <a:close/>
              </a:path>
              <a:path w="2882900" h="980439">
                <a:moveTo>
                  <a:pt x="2323599" y="108601"/>
                </a:moveTo>
                <a:lnTo>
                  <a:pt x="2285464" y="108601"/>
                </a:lnTo>
                <a:lnTo>
                  <a:pt x="1997610" y="541560"/>
                </a:lnTo>
                <a:lnTo>
                  <a:pt x="2411309" y="146250"/>
                </a:lnTo>
                <a:lnTo>
                  <a:pt x="2443735" y="146250"/>
                </a:lnTo>
                <a:lnTo>
                  <a:pt x="2414202" y="136114"/>
                </a:lnTo>
                <a:lnTo>
                  <a:pt x="2363575" y="120185"/>
                </a:lnTo>
                <a:lnTo>
                  <a:pt x="2323599" y="108601"/>
                </a:lnTo>
                <a:close/>
              </a:path>
              <a:path w="2882900" h="980439">
                <a:moveTo>
                  <a:pt x="726545" y="110049"/>
                </a:moveTo>
                <a:lnTo>
                  <a:pt x="595957" y="110049"/>
                </a:lnTo>
                <a:lnTo>
                  <a:pt x="959026" y="522736"/>
                </a:lnTo>
                <a:lnTo>
                  <a:pt x="726545" y="110049"/>
                </a:lnTo>
                <a:close/>
              </a:path>
              <a:path w="2882900" h="980439">
                <a:moveTo>
                  <a:pt x="2207514" y="79641"/>
                </a:moveTo>
                <a:lnTo>
                  <a:pt x="2171191" y="79641"/>
                </a:lnTo>
                <a:lnTo>
                  <a:pt x="1923840" y="521288"/>
                </a:lnTo>
                <a:lnTo>
                  <a:pt x="2285464" y="108601"/>
                </a:lnTo>
                <a:lnTo>
                  <a:pt x="2323599" y="108601"/>
                </a:lnTo>
                <a:lnTo>
                  <a:pt x="2308608" y="104257"/>
                </a:lnTo>
                <a:lnTo>
                  <a:pt x="2253641" y="89777"/>
                </a:lnTo>
                <a:lnTo>
                  <a:pt x="2207514" y="79641"/>
                </a:lnTo>
                <a:close/>
              </a:path>
              <a:path w="2882900" h="980439">
                <a:moveTo>
                  <a:pt x="826063" y="81089"/>
                </a:moveTo>
                <a:lnTo>
                  <a:pt x="710230" y="81089"/>
                </a:lnTo>
                <a:lnTo>
                  <a:pt x="1025566" y="508256"/>
                </a:lnTo>
                <a:lnTo>
                  <a:pt x="826063" y="81089"/>
                </a:lnTo>
                <a:close/>
              </a:path>
              <a:path w="2882900" h="980439">
                <a:moveTo>
                  <a:pt x="2119479" y="60816"/>
                </a:moveTo>
                <a:lnTo>
                  <a:pt x="2064150" y="60816"/>
                </a:lnTo>
                <a:lnTo>
                  <a:pt x="1855855" y="508256"/>
                </a:lnTo>
                <a:lnTo>
                  <a:pt x="2171191" y="79641"/>
                </a:lnTo>
                <a:lnTo>
                  <a:pt x="2207514" y="79641"/>
                </a:lnTo>
                <a:lnTo>
                  <a:pt x="2135029" y="63713"/>
                </a:lnTo>
                <a:lnTo>
                  <a:pt x="2119479" y="60816"/>
                </a:lnTo>
                <a:close/>
              </a:path>
              <a:path w="2882900" h="980439">
                <a:moveTo>
                  <a:pt x="923700" y="62265"/>
                </a:moveTo>
                <a:lnTo>
                  <a:pt x="817271" y="62265"/>
                </a:lnTo>
                <a:lnTo>
                  <a:pt x="1089212" y="496672"/>
                </a:lnTo>
                <a:lnTo>
                  <a:pt x="923700" y="62265"/>
                </a:lnTo>
                <a:close/>
              </a:path>
              <a:path w="2882900" h="980439">
                <a:moveTo>
                  <a:pt x="2019514" y="43440"/>
                </a:moveTo>
                <a:lnTo>
                  <a:pt x="1965787" y="43440"/>
                </a:lnTo>
                <a:lnTo>
                  <a:pt x="1793656" y="495224"/>
                </a:lnTo>
                <a:lnTo>
                  <a:pt x="2064150" y="60816"/>
                </a:lnTo>
                <a:lnTo>
                  <a:pt x="2119479" y="60816"/>
                </a:lnTo>
                <a:lnTo>
                  <a:pt x="2072828" y="52128"/>
                </a:lnTo>
                <a:lnTo>
                  <a:pt x="2019514" y="43440"/>
                </a:lnTo>
                <a:close/>
              </a:path>
              <a:path w="2882900" h="980439">
                <a:moveTo>
                  <a:pt x="1010826" y="44888"/>
                </a:moveTo>
                <a:lnTo>
                  <a:pt x="917079" y="44888"/>
                </a:lnTo>
                <a:lnTo>
                  <a:pt x="1145626" y="492327"/>
                </a:lnTo>
                <a:lnTo>
                  <a:pt x="1010826" y="44888"/>
                </a:lnTo>
                <a:close/>
              </a:path>
              <a:path w="2882900" h="980439">
                <a:moveTo>
                  <a:pt x="1956386" y="34752"/>
                </a:moveTo>
                <a:lnTo>
                  <a:pt x="1873213" y="34752"/>
                </a:lnTo>
                <a:lnTo>
                  <a:pt x="1735796" y="490879"/>
                </a:lnTo>
                <a:lnTo>
                  <a:pt x="1965787" y="43440"/>
                </a:lnTo>
                <a:lnTo>
                  <a:pt x="2019514" y="43440"/>
                </a:lnTo>
                <a:lnTo>
                  <a:pt x="2010629" y="41992"/>
                </a:lnTo>
                <a:lnTo>
                  <a:pt x="1956386" y="34752"/>
                </a:lnTo>
                <a:close/>
              </a:path>
              <a:path w="2882900" h="980439">
                <a:moveTo>
                  <a:pt x="1097250" y="36200"/>
                </a:moveTo>
                <a:lnTo>
                  <a:pt x="1008208" y="36200"/>
                </a:lnTo>
                <a:lnTo>
                  <a:pt x="1197699" y="487983"/>
                </a:lnTo>
                <a:lnTo>
                  <a:pt x="1097250" y="36200"/>
                </a:lnTo>
                <a:close/>
              </a:path>
              <a:path w="2882900" h="980439">
                <a:moveTo>
                  <a:pt x="1878999" y="24616"/>
                </a:moveTo>
                <a:lnTo>
                  <a:pt x="1787870" y="24616"/>
                </a:lnTo>
                <a:lnTo>
                  <a:pt x="1685169" y="486535"/>
                </a:lnTo>
                <a:lnTo>
                  <a:pt x="1873213" y="34752"/>
                </a:lnTo>
                <a:lnTo>
                  <a:pt x="1956386" y="34752"/>
                </a:lnTo>
                <a:lnTo>
                  <a:pt x="1878999" y="24616"/>
                </a:lnTo>
                <a:close/>
              </a:path>
              <a:path w="2882900" h="980439">
                <a:moveTo>
                  <a:pt x="1175686" y="26064"/>
                </a:moveTo>
                <a:lnTo>
                  <a:pt x="1094997" y="26064"/>
                </a:lnTo>
                <a:lnTo>
                  <a:pt x="1246879" y="482191"/>
                </a:lnTo>
                <a:lnTo>
                  <a:pt x="1175686" y="26064"/>
                </a:lnTo>
                <a:close/>
              </a:path>
              <a:path w="2882900" h="980439">
                <a:moveTo>
                  <a:pt x="1811014" y="17376"/>
                </a:moveTo>
                <a:lnTo>
                  <a:pt x="1706866" y="17376"/>
                </a:lnTo>
                <a:lnTo>
                  <a:pt x="1634540" y="480743"/>
                </a:lnTo>
                <a:lnTo>
                  <a:pt x="1787870" y="24616"/>
                </a:lnTo>
                <a:lnTo>
                  <a:pt x="1878999" y="24616"/>
                </a:lnTo>
                <a:lnTo>
                  <a:pt x="1811014" y="17376"/>
                </a:lnTo>
                <a:close/>
              </a:path>
              <a:path w="2882900" h="980439">
                <a:moveTo>
                  <a:pt x="1627309" y="13032"/>
                </a:moveTo>
                <a:lnTo>
                  <a:pt x="1550644" y="13032"/>
                </a:lnTo>
                <a:lnTo>
                  <a:pt x="1544857" y="476399"/>
                </a:lnTo>
                <a:lnTo>
                  <a:pt x="1627309" y="13032"/>
                </a:lnTo>
                <a:close/>
              </a:path>
              <a:path w="2882900" h="980439">
                <a:moveTo>
                  <a:pt x="1255900" y="18824"/>
                </a:moveTo>
                <a:lnTo>
                  <a:pt x="1174556" y="18824"/>
                </a:lnTo>
                <a:lnTo>
                  <a:pt x="1291720" y="474951"/>
                </a:lnTo>
                <a:lnTo>
                  <a:pt x="1255900" y="18824"/>
                </a:lnTo>
                <a:close/>
              </a:path>
              <a:path w="2882900" h="980439">
                <a:moveTo>
                  <a:pt x="1478320" y="18824"/>
                </a:moveTo>
                <a:lnTo>
                  <a:pt x="1400209" y="18824"/>
                </a:lnTo>
                <a:lnTo>
                  <a:pt x="1440709" y="474951"/>
                </a:lnTo>
                <a:lnTo>
                  <a:pt x="1478320" y="18824"/>
                </a:lnTo>
                <a:close/>
              </a:path>
              <a:path w="2882900" h="980439">
                <a:moveTo>
                  <a:pt x="1549898" y="18824"/>
                </a:moveTo>
                <a:lnTo>
                  <a:pt x="1478320" y="18824"/>
                </a:lnTo>
                <a:lnTo>
                  <a:pt x="1491338" y="473503"/>
                </a:lnTo>
                <a:lnTo>
                  <a:pt x="1549898" y="18824"/>
                </a:lnTo>
                <a:close/>
              </a:path>
              <a:path w="2882900" h="980439">
                <a:moveTo>
                  <a:pt x="1758939" y="13032"/>
                </a:moveTo>
                <a:lnTo>
                  <a:pt x="1627309" y="13032"/>
                </a:lnTo>
                <a:lnTo>
                  <a:pt x="1591145" y="473503"/>
                </a:lnTo>
                <a:lnTo>
                  <a:pt x="1706866" y="17376"/>
                </a:lnTo>
                <a:lnTo>
                  <a:pt x="1811014" y="17376"/>
                </a:lnTo>
                <a:lnTo>
                  <a:pt x="1758939" y="13032"/>
                </a:lnTo>
                <a:close/>
              </a:path>
              <a:path w="2882900" h="980439">
                <a:moveTo>
                  <a:pt x="1330777" y="14480"/>
                </a:moveTo>
                <a:lnTo>
                  <a:pt x="1255559" y="14480"/>
                </a:lnTo>
                <a:lnTo>
                  <a:pt x="1339456" y="470607"/>
                </a:lnTo>
                <a:lnTo>
                  <a:pt x="1330777" y="14480"/>
                </a:lnTo>
                <a:close/>
              </a:path>
              <a:path w="2882900" h="980439">
                <a:moveTo>
                  <a:pt x="1550458" y="14480"/>
                </a:moveTo>
                <a:lnTo>
                  <a:pt x="1330777" y="14480"/>
                </a:lnTo>
                <a:lnTo>
                  <a:pt x="1388637" y="467711"/>
                </a:lnTo>
                <a:lnTo>
                  <a:pt x="1400209" y="18824"/>
                </a:lnTo>
                <a:lnTo>
                  <a:pt x="1549898" y="18824"/>
                </a:lnTo>
                <a:lnTo>
                  <a:pt x="1550458" y="14480"/>
                </a:lnTo>
                <a:close/>
              </a:path>
            </a:pathLst>
          </a:custGeom>
          <a:solidFill>
            <a:srgbClr val="7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395806" y="2522452"/>
            <a:ext cx="2552065" cy="1212215"/>
          </a:xfrm>
          <a:custGeom>
            <a:avLst/>
            <a:gdLst/>
            <a:ahLst/>
            <a:cxnLst/>
            <a:rect l="l" t="t" r="r" b="b"/>
            <a:pathLst>
              <a:path w="2552065" h="1212214">
                <a:moveTo>
                  <a:pt x="23143" y="1016512"/>
                </a:moveTo>
                <a:lnTo>
                  <a:pt x="5785" y="1022304"/>
                </a:lnTo>
                <a:lnTo>
                  <a:pt x="1446" y="1029546"/>
                </a:lnTo>
                <a:lnTo>
                  <a:pt x="0" y="1039682"/>
                </a:lnTo>
                <a:lnTo>
                  <a:pt x="15911" y="1059954"/>
                </a:lnTo>
                <a:lnTo>
                  <a:pt x="28929" y="1080225"/>
                </a:lnTo>
                <a:lnTo>
                  <a:pt x="43394" y="1101947"/>
                </a:lnTo>
                <a:lnTo>
                  <a:pt x="56413" y="1123666"/>
                </a:lnTo>
                <a:lnTo>
                  <a:pt x="70878" y="1145387"/>
                </a:lnTo>
                <a:lnTo>
                  <a:pt x="83895" y="1168554"/>
                </a:lnTo>
                <a:lnTo>
                  <a:pt x="98361" y="1188828"/>
                </a:lnTo>
                <a:lnTo>
                  <a:pt x="112826" y="1210549"/>
                </a:lnTo>
                <a:lnTo>
                  <a:pt x="117166" y="1210549"/>
                </a:lnTo>
                <a:lnTo>
                  <a:pt x="121505" y="1211995"/>
                </a:lnTo>
                <a:lnTo>
                  <a:pt x="125845" y="1211995"/>
                </a:lnTo>
                <a:lnTo>
                  <a:pt x="130184" y="1209101"/>
                </a:lnTo>
                <a:lnTo>
                  <a:pt x="130184" y="1204756"/>
                </a:lnTo>
                <a:lnTo>
                  <a:pt x="128738" y="1201859"/>
                </a:lnTo>
                <a:lnTo>
                  <a:pt x="128738" y="1197515"/>
                </a:lnTo>
                <a:lnTo>
                  <a:pt x="127291" y="1194620"/>
                </a:lnTo>
                <a:lnTo>
                  <a:pt x="2454703" y="1146836"/>
                </a:lnTo>
                <a:lnTo>
                  <a:pt x="2478110" y="1146836"/>
                </a:lnTo>
                <a:lnTo>
                  <a:pt x="2479293" y="1145387"/>
                </a:lnTo>
                <a:lnTo>
                  <a:pt x="2490865" y="1128010"/>
                </a:lnTo>
                <a:lnTo>
                  <a:pt x="2502437" y="1109185"/>
                </a:lnTo>
                <a:lnTo>
                  <a:pt x="2514009" y="1091809"/>
                </a:lnTo>
                <a:lnTo>
                  <a:pt x="2524135" y="1072986"/>
                </a:lnTo>
                <a:lnTo>
                  <a:pt x="2534259" y="1055610"/>
                </a:lnTo>
                <a:lnTo>
                  <a:pt x="2549615" y="1022304"/>
                </a:lnTo>
                <a:lnTo>
                  <a:pt x="114271" y="1022304"/>
                </a:lnTo>
                <a:lnTo>
                  <a:pt x="92575" y="1020856"/>
                </a:lnTo>
                <a:lnTo>
                  <a:pt x="69431" y="1020856"/>
                </a:lnTo>
                <a:lnTo>
                  <a:pt x="46287" y="1017960"/>
                </a:lnTo>
                <a:lnTo>
                  <a:pt x="23143" y="1016512"/>
                </a:lnTo>
                <a:close/>
              </a:path>
              <a:path w="2552065" h="1212214">
                <a:moveTo>
                  <a:pt x="2478110" y="1146836"/>
                </a:moveTo>
                <a:lnTo>
                  <a:pt x="2454703" y="1146836"/>
                </a:lnTo>
                <a:lnTo>
                  <a:pt x="2457596" y="1155522"/>
                </a:lnTo>
                <a:lnTo>
                  <a:pt x="2460489" y="1159868"/>
                </a:lnTo>
                <a:lnTo>
                  <a:pt x="2466275" y="1161316"/>
                </a:lnTo>
                <a:lnTo>
                  <a:pt x="2478110" y="1146836"/>
                </a:lnTo>
                <a:close/>
              </a:path>
              <a:path w="2552065" h="1212214">
                <a:moveTo>
                  <a:pt x="2538600" y="1010721"/>
                </a:moveTo>
                <a:lnTo>
                  <a:pt x="2525581" y="1010721"/>
                </a:lnTo>
                <a:lnTo>
                  <a:pt x="2518349" y="1012169"/>
                </a:lnTo>
                <a:lnTo>
                  <a:pt x="2415647" y="1012169"/>
                </a:lnTo>
                <a:lnTo>
                  <a:pt x="2388164" y="1013617"/>
                </a:lnTo>
                <a:lnTo>
                  <a:pt x="2331751" y="1013617"/>
                </a:lnTo>
                <a:lnTo>
                  <a:pt x="2304267" y="1015065"/>
                </a:lnTo>
                <a:lnTo>
                  <a:pt x="2247854" y="1015065"/>
                </a:lnTo>
                <a:lnTo>
                  <a:pt x="2220370" y="1016512"/>
                </a:lnTo>
                <a:lnTo>
                  <a:pt x="2162511" y="1016512"/>
                </a:lnTo>
                <a:lnTo>
                  <a:pt x="2133581" y="1017960"/>
                </a:lnTo>
                <a:lnTo>
                  <a:pt x="341373" y="1017960"/>
                </a:lnTo>
                <a:lnTo>
                  <a:pt x="318229" y="1019408"/>
                </a:lnTo>
                <a:lnTo>
                  <a:pt x="296531" y="1019408"/>
                </a:lnTo>
                <a:lnTo>
                  <a:pt x="273387" y="1020856"/>
                </a:lnTo>
                <a:lnTo>
                  <a:pt x="250243" y="1020856"/>
                </a:lnTo>
                <a:lnTo>
                  <a:pt x="228546" y="1022304"/>
                </a:lnTo>
                <a:lnTo>
                  <a:pt x="2549615" y="1022304"/>
                </a:lnTo>
                <a:lnTo>
                  <a:pt x="2551618" y="1017960"/>
                </a:lnTo>
                <a:lnTo>
                  <a:pt x="2545831" y="1013617"/>
                </a:lnTo>
                <a:lnTo>
                  <a:pt x="2538600" y="1010721"/>
                </a:lnTo>
                <a:close/>
              </a:path>
              <a:path w="2552065" h="1212214">
                <a:moveTo>
                  <a:pt x="1230967" y="0"/>
                </a:moveTo>
                <a:lnTo>
                  <a:pt x="1200591" y="0"/>
                </a:lnTo>
                <a:lnTo>
                  <a:pt x="1184680" y="2897"/>
                </a:lnTo>
                <a:lnTo>
                  <a:pt x="1170215" y="5793"/>
                </a:lnTo>
                <a:lnTo>
                  <a:pt x="1154303" y="8688"/>
                </a:lnTo>
                <a:lnTo>
                  <a:pt x="1110908" y="28960"/>
                </a:lnTo>
                <a:lnTo>
                  <a:pt x="1070406" y="63714"/>
                </a:lnTo>
                <a:lnTo>
                  <a:pt x="1044369" y="107155"/>
                </a:lnTo>
                <a:lnTo>
                  <a:pt x="1050155" y="139011"/>
                </a:lnTo>
                <a:lnTo>
                  <a:pt x="1050155" y="172316"/>
                </a:lnTo>
                <a:lnTo>
                  <a:pt x="1044369" y="204171"/>
                </a:lnTo>
                <a:lnTo>
                  <a:pt x="1031351" y="234579"/>
                </a:lnTo>
                <a:lnTo>
                  <a:pt x="1018333" y="253404"/>
                </a:lnTo>
                <a:lnTo>
                  <a:pt x="1006761" y="273677"/>
                </a:lnTo>
                <a:lnTo>
                  <a:pt x="998082" y="295396"/>
                </a:lnTo>
                <a:lnTo>
                  <a:pt x="999528" y="318566"/>
                </a:lnTo>
                <a:lnTo>
                  <a:pt x="1011100" y="341733"/>
                </a:lnTo>
                <a:lnTo>
                  <a:pt x="1019779" y="351871"/>
                </a:lnTo>
                <a:lnTo>
                  <a:pt x="1029904" y="360557"/>
                </a:lnTo>
                <a:lnTo>
                  <a:pt x="1012547" y="369245"/>
                </a:lnTo>
                <a:lnTo>
                  <a:pt x="992296" y="377935"/>
                </a:lnTo>
                <a:lnTo>
                  <a:pt x="973491" y="385174"/>
                </a:lnTo>
                <a:lnTo>
                  <a:pt x="935882" y="402550"/>
                </a:lnTo>
                <a:lnTo>
                  <a:pt x="902613" y="424272"/>
                </a:lnTo>
                <a:lnTo>
                  <a:pt x="870790" y="469161"/>
                </a:lnTo>
                <a:lnTo>
                  <a:pt x="853432" y="499569"/>
                </a:lnTo>
                <a:lnTo>
                  <a:pt x="818716" y="557490"/>
                </a:lnTo>
                <a:lnTo>
                  <a:pt x="781107" y="615409"/>
                </a:lnTo>
                <a:lnTo>
                  <a:pt x="763749" y="644370"/>
                </a:lnTo>
                <a:lnTo>
                  <a:pt x="744943" y="671882"/>
                </a:lnTo>
                <a:lnTo>
                  <a:pt x="724694" y="700843"/>
                </a:lnTo>
                <a:lnTo>
                  <a:pt x="705889" y="728357"/>
                </a:lnTo>
                <a:lnTo>
                  <a:pt x="665388" y="783382"/>
                </a:lnTo>
                <a:lnTo>
                  <a:pt x="643690" y="809445"/>
                </a:lnTo>
                <a:lnTo>
                  <a:pt x="621993" y="836957"/>
                </a:lnTo>
                <a:lnTo>
                  <a:pt x="578598" y="889087"/>
                </a:lnTo>
                <a:lnTo>
                  <a:pt x="572812" y="894879"/>
                </a:lnTo>
                <a:lnTo>
                  <a:pt x="567026" y="903568"/>
                </a:lnTo>
                <a:lnTo>
                  <a:pt x="562686" y="912254"/>
                </a:lnTo>
                <a:lnTo>
                  <a:pt x="562686" y="920944"/>
                </a:lnTo>
                <a:lnTo>
                  <a:pt x="549666" y="929631"/>
                </a:lnTo>
                <a:lnTo>
                  <a:pt x="535203" y="936872"/>
                </a:lnTo>
                <a:lnTo>
                  <a:pt x="522184" y="944111"/>
                </a:lnTo>
                <a:lnTo>
                  <a:pt x="507720" y="951352"/>
                </a:lnTo>
                <a:lnTo>
                  <a:pt x="494701" y="958591"/>
                </a:lnTo>
                <a:lnTo>
                  <a:pt x="480236" y="965833"/>
                </a:lnTo>
                <a:lnTo>
                  <a:pt x="468664" y="973071"/>
                </a:lnTo>
                <a:lnTo>
                  <a:pt x="455646" y="980313"/>
                </a:lnTo>
                <a:lnTo>
                  <a:pt x="446967" y="984657"/>
                </a:lnTo>
                <a:lnTo>
                  <a:pt x="438288" y="987551"/>
                </a:lnTo>
                <a:lnTo>
                  <a:pt x="428162" y="991896"/>
                </a:lnTo>
                <a:lnTo>
                  <a:pt x="402125" y="1004928"/>
                </a:lnTo>
                <a:lnTo>
                  <a:pt x="394893" y="1010721"/>
                </a:lnTo>
                <a:lnTo>
                  <a:pt x="387660" y="1017960"/>
                </a:lnTo>
                <a:lnTo>
                  <a:pt x="2046791" y="1017960"/>
                </a:lnTo>
                <a:lnTo>
                  <a:pt x="2029433" y="983209"/>
                </a:lnTo>
                <a:lnTo>
                  <a:pt x="1997610" y="960039"/>
                </a:lnTo>
                <a:lnTo>
                  <a:pt x="1941197" y="933976"/>
                </a:lnTo>
                <a:lnTo>
                  <a:pt x="1923839" y="925286"/>
                </a:lnTo>
                <a:lnTo>
                  <a:pt x="1913713" y="920944"/>
                </a:lnTo>
                <a:lnTo>
                  <a:pt x="1887676" y="903568"/>
                </a:lnTo>
                <a:lnTo>
                  <a:pt x="1878997" y="896326"/>
                </a:lnTo>
                <a:lnTo>
                  <a:pt x="1870319" y="890535"/>
                </a:lnTo>
                <a:lnTo>
                  <a:pt x="1861640" y="883294"/>
                </a:lnTo>
                <a:lnTo>
                  <a:pt x="1852961" y="877503"/>
                </a:lnTo>
                <a:lnTo>
                  <a:pt x="1851514" y="874607"/>
                </a:lnTo>
                <a:lnTo>
                  <a:pt x="1851514" y="871710"/>
                </a:lnTo>
                <a:lnTo>
                  <a:pt x="1852961" y="870262"/>
                </a:lnTo>
                <a:lnTo>
                  <a:pt x="1854407" y="867366"/>
                </a:lnTo>
                <a:lnTo>
                  <a:pt x="1813905" y="815238"/>
                </a:lnTo>
                <a:lnTo>
                  <a:pt x="1769064" y="768901"/>
                </a:lnTo>
                <a:lnTo>
                  <a:pt x="1744473" y="747180"/>
                </a:lnTo>
                <a:lnTo>
                  <a:pt x="1721328" y="725461"/>
                </a:lnTo>
                <a:lnTo>
                  <a:pt x="1698186" y="702291"/>
                </a:lnTo>
                <a:lnTo>
                  <a:pt x="1675042" y="680572"/>
                </a:lnTo>
                <a:lnTo>
                  <a:pt x="1649005" y="648715"/>
                </a:lnTo>
                <a:lnTo>
                  <a:pt x="1594038" y="590795"/>
                </a:lnTo>
                <a:lnTo>
                  <a:pt x="1563661" y="561834"/>
                </a:lnTo>
                <a:lnTo>
                  <a:pt x="1534732" y="532874"/>
                </a:lnTo>
                <a:lnTo>
                  <a:pt x="1507248" y="503913"/>
                </a:lnTo>
                <a:lnTo>
                  <a:pt x="1481211" y="473505"/>
                </a:lnTo>
                <a:lnTo>
                  <a:pt x="1456621" y="441648"/>
                </a:lnTo>
                <a:lnTo>
                  <a:pt x="1439263" y="432959"/>
                </a:lnTo>
                <a:lnTo>
                  <a:pt x="1423351" y="424272"/>
                </a:lnTo>
                <a:lnTo>
                  <a:pt x="1391528" y="403998"/>
                </a:lnTo>
                <a:lnTo>
                  <a:pt x="1377063" y="393863"/>
                </a:lnTo>
                <a:lnTo>
                  <a:pt x="1361152" y="383727"/>
                </a:lnTo>
                <a:lnTo>
                  <a:pt x="1346687" y="373590"/>
                </a:lnTo>
                <a:lnTo>
                  <a:pt x="1332222" y="364903"/>
                </a:lnTo>
                <a:lnTo>
                  <a:pt x="1343794" y="357661"/>
                </a:lnTo>
                <a:lnTo>
                  <a:pt x="1371277" y="327253"/>
                </a:lnTo>
                <a:lnTo>
                  <a:pt x="1390082" y="291054"/>
                </a:lnTo>
                <a:lnTo>
                  <a:pt x="1398761" y="262093"/>
                </a:lnTo>
                <a:lnTo>
                  <a:pt x="1398761" y="244717"/>
                </a:lnTo>
                <a:lnTo>
                  <a:pt x="1392975" y="228789"/>
                </a:lnTo>
                <a:lnTo>
                  <a:pt x="1384296" y="214308"/>
                </a:lnTo>
                <a:lnTo>
                  <a:pt x="1371277" y="186796"/>
                </a:lnTo>
                <a:lnTo>
                  <a:pt x="1368384" y="157836"/>
                </a:lnTo>
                <a:lnTo>
                  <a:pt x="1368384" y="127427"/>
                </a:lnTo>
                <a:lnTo>
                  <a:pt x="1365492" y="98465"/>
                </a:lnTo>
                <a:lnTo>
                  <a:pt x="1359706" y="86881"/>
                </a:lnTo>
                <a:lnTo>
                  <a:pt x="1353920" y="73849"/>
                </a:lnTo>
                <a:lnTo>
                  <a:pt x="1345241" y="62266"/>
                </a:lnTo>
                <a:lnTo>
                  <a:pt x="1314864" y="34754"/>
                </a:lnTo>
                <a:lnTo>
                  <a:pt x="1288827" y="28960"/>
                </a:lnTo>
                <a:lnTo>
                  <a:pt x="1280148" y="27512"/>
                </a:lnTo>
                <a:lnTo>
                  <a:pt x="1275809" y="20273"/>
                </a:lnTo>
                <a:lnTo>
                  <a:pt x="1270023" y="13032"/>
                </a:lnTo>
                <a:lnTo>
                  <a:pt x="1262790" y="7241"/>
                </a:lnTo>
                <a:lnTo>
                  <a:pt x="1246879" y="2897"/>
                </a:lnTo>
                <a:lnTo>
                  <a:pt x="12309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437755" y="3563582"/>
            <a:ext cx="2463800" cy="153670"/>
          </a:xfrm>
          <a:custGeom>
            <a:avLst/>
            <a:gdLst/>
            <a:ahLst/>
            <a:cxnLst/>
            <a:rect l="l" t="t" r="r" b="b"/>
            <a:pathLst>
              <a:path w="2463800" h="153670">
                <a:moveTo>
                  <a:pt x="692871" y="1449"/>
                </a:moveTo>
                <a:lnTo>
                  <a:pt x="0" y="1449"/>
                </a:lnTo>
                <a:lnTo>
                  <a:pt x="8678" y="21720"/>
                </a:lnTo>
                <a:lnTo>
                  <a:pt x="20250" y="40544"/>
                </a:lnTo>
                <a:lnTo>
                  <a:pt x="33269" y="57920"/>
                </a:lnTo>
                <a:lnTo>
                  <a:pt x="46287" y="76746"/>
                </a:lnTo>
                <a:lnTo>
                  <a:pt x="69431" y="114393"/>
                </a:lnTo>
                <a:lnTo>
                  <a:pt x="78110" y="133218"/>
                </a:lnTo>
                <a:lnTo>
                  <a:pt x="85343" y="153491"/>
                </a:lnTo>
                <a:lnTo>
                  <a:pt x="2412754" y="105705"/>
                </a:lnTo>
                <a:lnTo>
                  <a:pt x="2417094" y="92674"/>
                </a:lnTo>
                <a:lnTo>
                  <a:pt x="2422880" y="78194"/>
                </a:lnTo>
                <a:lnTo>
                  <a:pt x="2451810" y="26064"/>
                </a:lnTo>
                <a:lnTo>
                  <a:pt x="2462095" y="2897"/>
                </a:lnTo>
                <a:lnTo>
                  <a:pt x="769535" y="2897"/>
                </a:lnTo>
                <a:lnTo>
                  <a:pt x="692871" y="1449"/>
                </a:lnTo>
                <a:close/>
              </a:path>
              <a:path w="2463800" h="153670">
                <a:moveTo>
                  <a:pt x="2463382" y="0"/>
                </a:moveTo>
                <a:lnTo>
                  <a:pt x="2386718" y="0"/>
                </a:lnTo>
                <a:lnTo>
                  <a:pt x="2310053" y="1449"/>
                </a:lnTo>
                <a:lnTo>
                  <a:pt x="2078614" y="1449"/>
                </a:lnTo>
                <a:lnTo>
                  <a:pt x="2001950" y="2897"/>
                </a:lnTo>
                <a:lnTo>
                  <a:pt x="2462095" y="2897"/>
                </a:lnTo>
                <a:lnTo>
                  <a:pt x="246338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825423" y="2538383"/>
            <a:ext cx="1569448" cy="100203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60717" y="3599793"/>
            <a:ext cx="2270125" cy="161290"/>
          </a:xfrm>
          <a:custGeom>
            <a:avLst/>
            <a:gdLst/>
            <a:ahLst/>
            <a:cxnLst/>
            <a:rect l="l" t="t" r="r" b="b"/>
            <a:pathLst>
              <a:path w="2270125" h="161289">
                <a:moveTo>
                  <a:pt x="746391" y="159282"/>
                </a:moveTo>
                <a:lnTo>
                  <a:pt x="507720" y="159282"/>
                </a:lnTo>
                <a:lnTo>
                  <a:pt x="568472" y="160730"/>
                </a:lnTo>
                <a:lnTo>
                  <a:pt x="688531" y="160730"/>
                </a:lnTo>
                <a:lnTo>
                  <a:pt x="746391" y="159282"/>
                </a:lnTo>
                <a:close/>
              </a:path>
              <a:path w="2270125" h="161289">
                <a:moveTo>
                  <a:pt x="147542" y="0"/>
                </a:moveTo>
                <a:lnTo>
                  <a:pt x="69431" y="0"/>
                </a:lnTo>
                <a:lnTo>
                  <a:pt x="40501" y="1449"/>
                </a:lnTo>
                <a:lnTo>
                  <a:pt x="17357" y="5792"/>
                </a:lnTo>
                <a:lnTo>
                  <a:pt x="4339" y="10136"/>
                </a:lnTo>
                <a:lnTo>
                  <a:pt x="0" y="15928"/>
                </a:lnTo>
                <a:lnTo>
                  <a:pt x="2892" y="31857"/>
                </a:lnTo>
                <a:lnTo>
                  <a:pt x="18804" y="70953"/>
                </a:lnTo>
                <a:lnTo>
                  <a:pt x="49180" y="110049"/>
                </a:lnTo>
                <a:lnTo>
                  <a:pt x="102701" y="141906"/>
                </a:lnTo>
                <a:lnTo>
                  <a:pt x="163454" y="153490"/>
                </a:lnTo>
                <a:lnTo>
                  <a:pt x="334140" y="159282"/>
                </a:lnTo>
                <a:lnTo>
                  <a:pt x="801358" y="159282"/>
                </a:lnTo>
                <a:lnTo>
                  <a:pt x="850540" y="160730"/>
                </a:lnTo>
                <a:lnTo>
                  <a:pt x="970598" y="160730"/>
                </a:lnTo>
                <a:lnTo>
                  <a:pt x="1012547" y="159282"/>
                </a:lnTo>
                <a:lnTo>
                  <a:pt x="1057389" y="156386"/>
                </a:lnTo>
                <a:lnTo>
                  <a:pt x="1157196" y="147698"/>
                </a:lnTo>
                <a:lnTo>
                  <a:pt x="1259897" y="136115"/>
                </a:lnTo>
                <a:lnTo>
                  <a:pt x="1310525" y="128874"/>
                </a:lnTo>
                <a:lnTo>
                  <a:pt x="1358259" y="123083"/>
                </a:lnTo>
                <a:lnTo>
                  <a:pt x="1403100" y="115841"/>
                </a:lnTo>
                <a:lnTo>
                  <a:pt x="1443602" y="110049"/>
                </a:lnTo>
                <a:lnTo>
                  <a:pt x="1479765" y="105707"/>
                </a:lnTo>
                <a:lnTo>
                  <a:pt x="1508695" y="101361"/>
                </a:lnTo>
                <a:lnTo>
                  <a:pt x="1531839" y="97017"/>
                </a:lnTo>
                <a:lnTo>
                  <a:pt x="1546303" y="95569"/>
                </a:lnTo>
                <a:lnTo>
                  <a:pt x="1550643" y="94121"/>
                </a:lnTo>
                <a:lnTo>
                  <a:pt x="2143169" y="94121"/>
                </a:lnTo>
                <a:lnTo>
                  <a:pt x="2149492" y="92674"/>
                </a:lnTo>
                <a:lnTo>
                  <a:pt x="2191441" y="79641"/>
                </a:lnTo>
                <a:lnTo>
                  <a:pt x="2208799" y="68057"/>
                </a:lnTo>
                <a:lnTo>
                  <a:pt x="1962894" y="68057"/>
                </a:lnTo>
                <a:lnTo>
                  <a:pt x="1961448" y="65161"/>
                </a:lnTo>
                <a:lnTo>
                  <a:pt x="1962894" y="62266"/>
                </a:lnTo>
                <a:lnTo>
                  <a:pt x="1965787" y="57920"/>
                </a:lnTo>
                <a:lnTo>
                  <a:pt x="1970127" y="53576"/>
                </a:lnTo>
                <a:lnTo>
                  <a:pt x="1973021" y="47786"/>
                </a:lnTo>
                <a:lnTo>
                  <a:pt x="1973021" y="41992"/>
                </a:lnTo>
                <a:lnTo>
                  <a:pt x="1971573" y="34754"/>
                </a:lnTo>
                <a:lnTo>
                  <a:pt x="1965787" y="28960"/>
                </a:lnTo>
                <a:lnTo>
                  <a:pt x="1960725" y="26064"/>
                </a:lnTo>
                <a:lnTo>
                  <a:pt x="614760" y="26064"/>
                </a:lnTo>
                <a:lnTo>
                  <a:pt x="594509" y="24616"/>
                </a:lnTo>
                <a:lnTo>
                  <a:pt x="577151" y="24616"/>
                </a:lnTo>
                <a:lnTo>
                  <a:pt x="562686" y="23168"/>
                </a:lnTo>
                <a:lnTo>
                  <a:pt x="552561" y="23168"/>
                </a:lnTo>
                <a:lnTo>
                  <a:pt x="530863" y="21720"/>
                </a:lnTo>
                <a:lnTo>
                  <a:pt x="501934" y="18825"/>
                </a:lnTo>
                <a:lnTo>
                  <a:pt x="381874" y="10136"/>
                </a:lnTo>
                <a:lnTo>
                  <a:pt x="286406" y="4345"/>
                </a:lnTo>
                <a:lnTo>
                  <a:pt x="147542" y="0"/>
                </a:lnTo>
                <a:close/>
              </a:path>
              <a:path w="2270125" h="161289">
                <a:moveTo>
                  <a:pt x="2143169" y="94121"/>
                </a:moveTo>
                <a:lnTo>
                  <a:pt x="1550643" y="94121"/>
                </a:lnTo>
                <a:lnTo>
                  <a:pt x="1366938" y="160730"/>
                </a:lnTo>
                <a:lnTo>
                  <a:pt x="1394421" y="160730"/>
                </a:lnTo>
                <a:lnTo>
                  <a:pt x="1426246" y="159282"/>
                </a:lnTo>
                <a:lnTo>
                  <a:pt x="1575233" y="154938"/>
                </a:lnTo>
                <a:lnTo>
                  <a:pt x="1637433" y="152043"/>
                </a:lnTo>
                <a:lnTo>
                  <a:pt x="1771957" y="143354"/>
                </a:lnTo>
                <a:lnTo>
                  <a:pt x="1910820" y="131770"/>
                </a:lnTo>
                <a:lnTo>
                  <a:pt x="2041005" y="114393"/>
                </a:lnTo>
                <a:lnTo>
                  <a:pt x="2098865" y="104257"/>
                </a:lnTo>
                <a:lnTo>
                  <a:pt x="2143169" y="94121"/>
                </a:lnTo>
                <a:close/>
              </a:path>
              <a:path w="2270125" h="161289">
                <a:moveTo>
                  <a:pt x="2257979" y="4345"/>
                </a:moveTo>
                <a:lnTo>
                  <a:pt x="2247854" y="4345"/>
                </a:lnTo>
                <a:lnTo>
                  <a:pt x="2233389" y="7240"/>
                </a:lnTo>
                <a:lnTo>
                  <a:pt x="2216031" y="10136"/>
                </a:lnTo>
                <a:lnTo>
                  <a:pt x="2197227" y="13032"/>
                </a:lnTo>
                <a:lnTo>
                  <a:pt x="2176976" y="18825"/>
                </a:lnTo>
                <a:lnTo>
                  <a:pt x="2155278" y="23168"/>
                </a:lnTo>
                <a:lnTo>
                  <a:pt x="2062702" y="46338"/>
                </a:lnTo>
                <a:lnTo>
                  <a:pt x="2041005" y="50680"/>
                </a:lnTo>
                <a:lnTo>
                  <a:pt x="2022201" y="56472"/>
                </a:lnTo>
                <a:lnTo>
                  <a:pt x="2003396" y="60818"/>
                </a:lnTo>
                <a:lnTo>
                  <a:pt x="1988931" y="63714"/>
                </a:lnTo>
                <a:lnTo>
                  <a:pt x="1975913" y="66609"/>
                </a:lnTo>
                <a:lnTo>
                  <a:pt x="1967234" y="68057"/>
                </a:lnTo>
                <a:lnTo>
                  <a:pt x="2208799" y="68057"/>
                </a:lnTo>
                <a:lnTo>
                  <a:pt x="2243514" y="41992"/>
                </a:lnTo>
                <a:lnTo>
                  <a:pt x="2269551" y="7240"/>
                </a:lnTo>
                <a:lnTo>
                  <a:pt x="2257979" y="4345"/>
                </a:lnTo>
                <a:close/>
              </a:path>
              <a:path w="2270125" h="161289">
                <a:moveTo>
                  <a:pt x="1842835" y="10136"/>
                </a:moveTo>
                <a:lnTo>
                  <a:pt x="1790761" y="10136"/>
                </a:lnTo>
                <a:lnTo>
                  <a:pt x="1728562" y="11584"/>
                </a:lnTo>
                <a:lnTo>
                  <a:pt x="1617182" y="15928"/>
                </a:lnTo>
                <a:lnTo>
                  <a:pt x="1576680" y="15928"/>
                </a:lnTo>
                <a:lnTo>
                  <a:pt x="1449388" y="20272"/>
                </a:lnTo>
                <a:lnTo>
                  <a:pt x="1404547" y="20272"/>
                </a:lnTo>
                <a:lnTo>
                  <a:pt x="1358259" y="21720"/>
                </a:lnTo>
                <a:lnTo>
                  <a:pt x="1313418" y="21720"/>
                </a:lnTo>
                <a:lnTo>
                  <a:pt x="1267130" y="23168"/>
                </a:lnTo>
                <a:lnTo>
                  <a:pt x="1220842" y="23168"/>
                </a:lnTo>
                <a:lnTo>
                  <a:pt x="1174554" y="24616"/>
                </a:lnTo>
                <a:lnTo>
                  <a:pt x="1083425" y="24616"/>
                </a:lnTo>
                <a:lnTo>
                  <a:pt x="1038583" y="26064"/>
                </a:lnTo>
                <a:lnTo>
                  <a:pt x="1960725" y="26064"/>
                </a:lnTo>
                <a:lnTo>
                  <a:pt x="1955662" y="23168"/>
                </a:lnTo>
                <a:lnTo>
                  <a:pt x="1938304" y="18825"/>
                </a:lnTo>
                <a:lnTo>
                  <a:pt x="1915160" y="14480"/>
                </a:lnTo>
                <a:lnTo>
                  <a:pt x="1883337" y="11584"/>
                </a:lnTo>
                <a:lnTo>
                  <a:pt x="1842835" y="10136"/>
                </a:lnTo>
                <a:close/>
              </a:path>
            </a:pathLst>
          </a:custGeom>
          <a:solidFill>
            <a:srgbClr val="7FB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3472930" y="3739867"/>
            <a:ext cx="2350770" cy="2635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550" b="1" dirty="0">
                <a:latin typeface="Arial"/>
                <a:cs typeface="Arial"/>
              </a:rPr>
              <a:t>INCIDENT</a:t>
            </a:r>
            <a:r>
              <a:rPr sz="1550" b="1" spc="-25" dirty="0">
                <a:latin typeface="Arial"/>
                <a:cs typeface="Arial"/>
              </a:rPr>
              <a:t> </a:t>
            </a:r>
            <a:r>
              <a:rPr sz="1550" b="1" spc="5" dirty="0">
                <a:latin typeface="Arial"/>
                <a:cs typeface="Arial"/>
              </a:rPr>
              <a:t>COMMANDER</a:t>
            </a:r>
            <a:endParaRPr sz="1550">
              <a:latin typeface="Arial"/>
              <a:cs typeface="Arial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24" name="object 24"/>
          <p:cNvSpPr txBox="1"/>
          <p:nvPr/>
        </p:nvSpPr>
        <p:spPr>
          <a:xfrm>
            <a:off x="459740" y="1091438"/>
            <a:ext cx="797242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 Liaison Officer and Public Information Officer both  work for and represent the IC, so they must coordinate  with each other to represent the incident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accurately.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19951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/>
              <a:t>D</a:t>
            </a:r>
            <a:r>
              <a:rPr spc="-120" dirty="0"/>
              <a:t>i</a:t>
            </a:r>
            <a:r>
              <a:rPr spc="-235" dirty="0"/>
              <a:t>s</a:t>
            </a:r>
            <a:r>
              <a:rPr spc="-180" dirty="0"/>
              <a:t>cussion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091438"/>
            <a:ext cx="722884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Liaison Officer and Public Information Officer Job  Functions.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5038" y="5589676"/>
            <a:ext cx="40493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latin typeface="Tahoma"/>
                <a:cs typeface="Tahoma"/>
              </a:rPr>
              <a:t>Handout 4-1: LOFR vs PIO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080" y="2021598"/>
            <a:ext cx="5374159" cy="34872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2417"/>
            <a:ext cx="7928609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90" dirty="0"/>
              <a:t>Major </a:t>
            </a:r>
            <a:r>
              <a:rPr sz="2800" spc="-95" dirty="0"/>
              <a:t>Tasks </a:t>
            </a:r>
            <a:r>
              <a:rPr sz="2800" spc="-155" dirty="0"/>
              <a:t>of </a:t>
            </a:r>
            <a:r>
              <a:rPr sz="2800" spc="-100" dirty="0"/>
              <a:t>the </a:t>
            </a:r>
            <a:r>
              <a:rPr sz="2800" spc="-40" dirty="0"/>
              <a:t>LOFR </a:t>
            </a:r>
            <a:r>
              <a:rPr sz="2800" spc="-100" dirty="0"/>
              <a:t>Regarding</a:t>
            </a:r>
            <a:r>
              <a:rPr sz="2800" spc="395" dirty="0"/>
              <a:t> </a:t>
            </a:r>
            <a:r>
              <a:rPr sz="2800" spc="-105" dirty="0"/>
              <a:t>Stakeholders</a:t>
            </a:r>
            <a:endParaRPr sz="2800"/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1091438"/>
            <a:ext cx="1667510" cy="24396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0520" indent="-337820">
              <a:lnSpc>
                <a:spcPct val="100000"/>
              </a:lnSpc>
              <a:spcBef>
                <a:spcPts val="100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Identify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66"/>
              </a:buClr>
              <a:buFont typeface="Arial Black"/>
              <a:buChar char="■"/>
            </a:pPr>
            <a:endParaRPr sz="4500">
              <a:latin typeface="Times New Roman"/>
              <a:cs typeface="Times New Roman"/>
            </a:endParaRPr>
          </a:p>
          <a:p>
            <a:pPr marL="350520" indent="-337820">
              <a:lnSpc>
                <a:spcPct val="100000"/>
              </a:lnSpc>
              <a:spcBef>
                <a:spcPts val="5"/>
              </a:spcBef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Profile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3366"/>
              </a:buClr>
              <a:buFont typeface="Arial Black"/>
              <a:buChar char="■"/>
            </a:pPr>
            <a:endParaRPr sz="4500">
              <a:latin typeface="Times New Roman"/>
              <a:cs typeface="Times New Roman"/>
            </a:endParaRPr>
          </a:p>
          <a:p>
            <a:pPr marL="350520" indent="-337820">
              <a:lnSpc>
                <a:spcPct val="100000"/>
              </a:lnSpc>
              <a:buFont typeface="Arial Black"/>
              <a:buChar char="■"/>
              <a:tabLst>
                <a:tab pos="350520" algn="l"/>
                <a:tab pos="3511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Prioritize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588772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35" dirty="0"/>
              <a:t>Identify </a:t>
            </a:r>
            <a:r>
              <a:rPr spc="-120" dirty="0"/>
              <a:t>and </a:t>
            </a:r>
            <a:r>
              <a:rPr spc="-130" dirty="0"/>
              <a:t>Profile</a:t>
            </a:r>
            <a:r>
              <a:rPr spc="225" dirty="0"/>
              <a:t> </a:t>
            </a:r>
            <a:r>
              <a:rPr spc="-120" dirty="0"/>
              <a:t>Stakeholders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945133"/>
            <a:ext cx="6116955" cy="360997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Sources to help identify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stakeholders: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IC/UC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Other IMT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personnel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PIO or Joint Information Center</a:t>
            </a:r>
            <a:r>
              <a:rPr sz="2400" b="1" spc="-5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(JIC)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Agency</a:t>
            </a:r>
            <a:r>
              <a:rPr sz="24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Executives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Local Sources (i.e. Public</a:t>
            </a:r>
            <a:r>
              <a:rPr sz="2400" b="1" spc="-5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Officials)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Others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7929" y="290893"/>
            <a:ext cx="255968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20" dirty="0"/>
              <a:t>How </a:t>
            </a:r>
            <a:r>
              <a:rPr spc="-180" dirty="0"/>
              <a:t>to</a:t>
            </a:r>
            <a:r>
              <a:rPr spc="60" dirty="0"/>
              <a:t> </a:t>
            </a:r>
            <a:r>
              <a:rPr spc="-130" dirty="0"/>
              <a:t>Profile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5" dirty="0"/>
              <a:t>Unit</a:t>
            </a:r>
            <a:r>
              <a:rPr spc="-15" dirty="0"/>
              <a:t> </a:t>
            </a:r>
            <a:r>
              <a:rPr spc="-5" dirty="0"/>
              <a:t>4:</a:t>
            </a: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pc="-5" dirty="0"/>
              <a:t>Stakeholders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Visual</a:t>
            </a:r>
            <a:r>
              <a:rPr spc="-60" dirty="0"/>
              <a:t> </a:t>
            </a:r>
            <a:r>
              <a:rPr spc="-5" dirty="0"/>
              <a:t>4-</a:t>
            </a:r>
            <a:fld id="{81D60167-4931-47E6-BA6A-407CBD079E47}" type="slidenum">
              <a:rPr spc="-5" dirty="0"/>
              <a:t>9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459740" y="945133"/>
            <a:ext cx="8032750" cy="4122420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0"/>
              </a:spcBef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Profiles should</a:t>
            </a:r>
            <a:r>
              <a:rPr sz="2400" b="1" spc="-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describe: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Nature of the members in the Stakeholder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group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Whom they trust and go to for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information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What they believe</a:t>
            </a:r>
            <a:endParaRPr sz="2400">
              <a:latin typeface="Arial"/>
              <a:cs typeface="Arial"/>
            </a:endParaRPr>
          </a:p>
          <a:p>
            <a:pPr marL="1264920" lvl="1" indent="-33972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Prevailing</a:t>
            </a:r>
            <a:r>
              <a:rPr sz="24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attitudes</a:t>
            </a:r>
            <a:endParaRPr sz="2400">
              <a:latin typeface="Arial"/>
              <a:cs typeface="Arial"/>
            </a:endParaRPr>
          </a:p>
          <a:p>
            <a:pPr marL="1264920" lvl="1" indent="-33972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Knowledge</a:t>
            </a:r>
            <a:endParaRPr sz="2400">
              <a:latin typeface="Arial"/>
              <a:cs typeface="Arial"/>
            </a:endParaRPr>
          </a:p>
          <a:p>
            <a:pPr marL="1264920" lvl="1" indent="-339725">
              <a:lnSpc>
                <a:spcPct val="100000"/>
              </a:lnSpc>
              <a:spcBef>
                <a:spcPts val="1155"/>
              </a:spcBef>
              <a:buFont typeface="Arial Black"/>
              <a:buChar char="■"/>
              <a:tabLst>
                <a:tab pos="1264920" algn="l"/>
                <a:tab pos="1265555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Perception</a:t>
            </a:r>
            <a:endParaRPr sz="2400">
              <a:latin typeface="Arial"/>
              <a:cs typeface="Arial"/>
            </a:endParaRPr>
          </a:p>
          <a:p>
            <a:pPr marL="810895" indent="-346075">
              <a:lnSpc>
                <a:spcPct val="100000"/>
              </a:lnSpc>
              <a:spcBef>
                <a:spcPts val="1150"/>
              </a:spcBef>
              <a:buFont typeface="Arial Black"/>
              <a:buChar char="■"/>
              <a:tabLst>
                <a:tab pos="810895" algn="l"/>
                <a:tab pos="811530" algn="l"/>
              </a:tabLst>
            </a:pP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What concerns and worries motivate their</a:t>
            </a:r>
            <a:r>
              <a:rPr sz="2400" b="1" spc="-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actions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</TotalTime>
  <Words>536</Words>
  <Application>Microsoft Office PowerPoint</Application>
  <PresentationFormat>On-screen Show (4:3)</PresentationFormat>
  <Paragraphs>146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Calibri</vt:lpstr>
      <vt:lpstr>Tahoma</vt:lpstr>
      <vt:lpstr>Times New Roman</vt:lpstr>
      <vt:lpstr>Office Theme</vt:lpstr>
      <vt:lpstr>Unit 4 Stakeholders</vt:lpstr>
      <vt:lpstr>PowerPoint Presentation</vt:lpstr>
      <vt:lpstr>PowerPoint Presentation</vt:lpstr>
      <vt:lpstr>Stakeholders</vt:lpstr>
      <vt:lpstr>The Team</vt:lpstr>
      <vt:lpstr>Discussion</vt:lpstr>
      <vt:lpstr>Major Tasks of the LOFR Regarding Stakeholders</vt:lpstr>
      <vt:lpstr>Identify and Profile Stakeholders</vt:lpstr>
      <vt:lpstr>How to Profile</vt:lpstr>
      <vt:lpstr>Prioritizing Stakeholders</vt:lpstr>
      <vt:lpstr>Forums</vt:lpstr>
      <vt:lpstr>Forums</vt:lpstr>
      <vt:lpstr>Forums</vt:lpstr>
      <vt:lpstr>PowerPoint Presentation</vt:lpstr>
      <vt:lpstr>IMT Planning Process</vt:lpstr>
      <vt:lpstr>Strategies for Handling Stakeholder Concerns</vt:lpstr>
      <vt:lpstr>PowerPoint Presentation</vt:lpstr>
      <vt:lpstr>Measuring Success</vt:lpstr>
      <vt:lpstr>Methods of Measuring Success (Cont.)</vt:lpstr>
      <vt:lpstr>Objectives Review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LOFRUnit04:Stakeholders</dc:title>
  <dc:subject>LOFRUnit04:Stakeholders</dc:subject>
  <dc:creator>FEMA</dc:creator>
  <cp:lastModifiedBy>Bob</cp:lastModifiedBy>
  <cp:revision>5</cp:revision>
  <dcterms:created xsi:type="dcterms:W3CDTF">2019-01-05T18:17:05Z</dcterms:created>
  <dcterms:modified xsi:type="dcterms:W3CDTF">2019-10-21T19:59:14Z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2012-09-26T00:00:00Z</vt:filetime>
  </property>
  <property fmtid="{D5CDD505-2E9C-101B-9397-08002B2CF9AE}" pid="3" name="Creator">
    <vt:lpwstr>Acrobat PDFMaker 10.1 for PowerPoint</vt:lpwstr>
  </property>
  <property fmtid="{D5CDD505-2E9C-101B-9397-08002B2CF9AE}" pid="4" name="LastSaved">
    <vt:filetime>2019-01-05T00:00:00Z</vt:filetime>
  </property>
</Properties>
</file>