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8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6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5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6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1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1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5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9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2600-6A3F-41D3-BFE4-435C4F204C86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8B36-B535-493B-A503-DC0C1D47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31065"/>
            <a:ext cx="2394397" cy="1326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96" y="141668"/>
            <a:ext cx="4943683" cy="63977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420748" y="3109159"/>
            <a:ext cx="2794716" cy="2176529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2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Bob</cp:lastModifiedBy>
  <cp:revision>1</cp:revision>
  <dcterms:created xsi:type="dcterms:W3CDTF">2022-08-08T12:44:03Z</dcterms:created>
  <dcterms:modified xsi:type="dcterms:W3CDTF">2022-08-08T12:44:32Z</dcterms:modified>
</cp:coreProperties>
</file>