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0C55-703C-4A2A-AF81-4A562F45075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596E-CAFA-45D5-849F-D8303CC8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6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0C55-703C-4A2A-AF81-4A562F45075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596E-CAFA-45D5-849F-D8303CC8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5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0C55-703C-4A2A-AF81-4A562F45075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596E-CAFA-45D5-849F-D8303CC8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0C55-703C-4A2A-AF81-4A562F45075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596E-CAFA-45D5-849F-D8303CC8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0C55-703C-4A2A-AF81-4A562F45075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596E-CAFA-45D5-849F-D8303CC8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9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0C55-703C-4A2A-AF81-4A562F45075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596E-CAFA-45D5-849F-D8303CC8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0C55-703C-4A2A-AF81-4A562F45075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596E-CAFA-45D5-849F-D8303CC8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0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0C55-703C-4A2A-AF81-4A562F45075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596E-CAFA-45D5-849F-D8303CC8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0C55-703C-4A2A-AF81-4A562F45075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596E-CAFA-45D5-849F-D8303CC8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0C55-703C-4A2A-AF81-4A562F45075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596E-CAFA-45D5-849F-D8303CC8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5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0C55-703C-4A2A-AF81-4A562F45075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596E-CAFA-45D5-849F-D8303CC8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7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50C55-703C-4A2A-AF81-4A562F450759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3596E-CAFA-45D5-849F-D8303CC8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3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295275"/>
            <a:ext cx="10058400" cy="59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82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43" y="0"/>
            <a:ext cx="9549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1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1" y="0"/>
            <a:ext cx="10058400" cy="60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52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736"/>
            <a:ext cx="10058400" cy="48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18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51" y="0"/>
            <a:ext cx="5116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65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77" y="0"/>
            <a:ext cx="6335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0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43" y="0"/>
            <a:ext cx="5226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3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30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22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8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419100"/>
            <a:ext cx="6565543" cy="6019800"/>
            <a:chOff x="2819400" y="419100"/>
            <a:chExt cx="6565543" cy="6019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419100"/>
              <a:ext cx="6553200" cy="6019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993228" y="1605497"/>
              <a:ext cx="133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G4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75839" y="2159495"/>
              <a:ext cx="133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G3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62929" y="2809341"/>
              <a:ext cx="133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G5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45540" y="2159495"/>
              <a:ext cx="133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G6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21368" y="4417054"/>
              <a:ext cx="133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8952" y="5164029"/>
              <a:ext cx="133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965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54"/>
            <a:ext cx="10058400" cy="55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0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28"/>
            <a:ext cx="10058400" cy="50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1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098"/>
            <a:ext cx="10058400" cy="49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3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5" y="0"/>
            <a:ext cx="10058400" cy="65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3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34" y="0"/>
            <a:ext cx="8516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827"/>
            <a:ext cx="10058400" cy="45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6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43" y="0"/>
            <a:ext cx="10058400" cy="67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7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</Words>
  <Application>Microsoft Office PowerPoint</Application>
  <PresentationFormat>Widescreen</PresentationFormat>
  <Paragraphs>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Bob</cp:lastModifiedBy>
  <cp:revision>4</cp:revision>
  <dcterms:created xsi:type="dcterms:W3CDTF">2016-12-22T16:49:45Z</dcterms:created>
  <dcterms:modified xsi:type="dcterms:W3CDTF">2016-12-23T20:10:44Z</dcterms:modified>
</cp:coreProperties>
</file>