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D878E-5914-4EF5-B490-4925B75AE657}" type="datetimeFigureOut">
              <a:rPr lang="en-US" smtClean="0"/>
              <a:t>1/11/2018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49E385-0723-4265-BAE8-FB08A17923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97320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D878E-5914-4EF5-B490-4925B75AE657}" type="datetimeFigureOut">
              <a:rPr lang="en-US" smtClean="0"/>
              <a:t>1/11/2018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49E385-0723-4265-BAE8-FB08A17923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54486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D878E-5914-4EF5-B490-4925B75AE657}" type="datetimeFigureOut">
              <a:rPr lang="en-US" smtClean="0"/>
              <a:t>1/11/2018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49E385-0723-4265-BAE8-FB08A17923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38162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D878E-5914-4EF5-B490-4925B75AE657}" type="datetimeFigureOut">
              <a:rPr lang="en-US" smtClean="0"/>
              <a:t>1/11/2018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49E385-0723-4265-BAE8-FB08A17923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5925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D878E-5914-4EF5-B490-4925B75AE657}" type="datetimeFigureOut">
              <a:rPr lang="en-US" smtClean="0"/>
              <a:t>1/11/2018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49E385-0723-4265-BAE8-FB08A17923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68809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D878E-5914-4EF5-B490-4925B75AE657}" type="datetimeFigureOut">
              <a:rPr lang="en-US" smtClean="0"/>
              <a:t>1/11/2018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49E385-0723-4265-BAE8-FB08A17923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65589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D878E-5914-4EF5-B490-4925B75AE657}" type="datetimeFigureOut">
              <a:rPr lang="en-US" smtClean="0"/>
              <a:t>1/11/2018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49E385-0723-4265-BAE8-FB08A17923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0552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D878E-5914-4EF5-B490-4925B75AE657}" type="datetimeFigureOut">
              <a:rPr lang="en-US" smtClean="0"/>
              <a:t>1/11/2018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49E385-0723-4265-BAE8-FB08A17923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50477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D878E-5914-4EF5-B490-4925B75AE657}" type="datetimeFigureOut">
              <a:rPr lang="en-US" smtClean="0"/>
              <a:t>1/11/2018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49E385-0723-4265-BAE8-FB08A17923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2275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D878E-5914-4EF5-B490-4925B75AE657}" type="datetimeFigureOut">
              <a:rPr lang="en-US" smtClean="0"/>
              <a:t>1/11/2018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49E385-0723-4265-BAE8-FB08A17923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54778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D878E-5914-4EF5-B490-4925B75AE657}" type="datetimeFigureOut">
              <a:rPr lang="en-US" smtClean="0"/>
              <a:t>1/11/2018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49E385-0723-4265-BAE8-FB08A17923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06307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4D878E-5914-4EF5-B490-4925B75AE657}" type="datetimeFigureOut">
              <a:rPr lang="en-US" smtClean="0"/>
              <a:t>1/11/2018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49E385-0723-4265-BAE8-FB08A17923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49471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59123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Unit H – Tactical Games Schedule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838200" y="1030310"/>
            <a:ext cx="10515600" cy="5146653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30 minutes</a:t>
            </a:r>
          </a:p>
          <a:p>
            <a:pPr lvl="1"/>
            <a:r>
              <a:rPr lang="en-US" dirty="0" smtClean="0"/>
              <a:t>DIVS A &amp; B    ALL HAZARD SAND TABLE</a:t>
            </a:r>
          </a:p>
          <a:p>
            <a:pPr lvl="1"/>
            <a:r>
              <a:rPr lang="en-US" dirty="0" smtClean="0"/>
              <a:t>DIVS C &amp; R     FIRE SAND TABLE</a:t>
            </a:r>
          </a:p>
          <a:p>
            <a:pPr lvl="1"/>
            <a:r>
              <a:rPr lang="en-US" dirty="0" smtClean="0"/>
              <a:t>DIVS S &amp; T      NY OEM DISCUSSION SESSION (CLASSROOM)</a:t>
            </a:r>
          </a:p>
          <a:p>
            <a:r>
              <a:rPr lang="en-US" dirty="0" smtClean="0"/>
              <a:t>10 minutes to reset Sand Tables</a:t>
            </a:r>
          </a:p>
          <a:p>
            <a:r>
              <a:rPr lang="en-US" dirty="0" smtClean="0"/>
              <a:t>30 minutes</a:t>
            </a:r>
          </a:p>
          <a:p>
            <a:pPr lvl="1"/>
            <a:r>
              <a:rPr lang="en-US" dirty="0" smtClean="0"/>
              <a:t>DIVS S &amp; T    ALL HAZARD SAND TABLE</a:t>
            </a:r>
          </a:p>
          <a:p>
            <a:pPr lvl="1"/>
            <a:r>
              <a:rPr lang="en-US" dirty="0" smtClean="0"/>
              <a:t>DIVS A &amp; B     FIRE SAND TABLE</a:t>
            </a:r>
          </a:p>
          <a:p>
            <a:pPr lvl="1"/>
            <a:r>
              <a:rPr lang="en-US" dirty="0" smtClean="0"/>
              <a:t>DIVS C &amp; R      NY OEM DISCUSSION SESSION (CLASSROOM)</a:t>
            </a:r>
          </a:p>
          <a:p>
            <a:r>
              <a:rPr lang="en-US" dirty="0" smtClean="0"/>
              <a:t>10 minutes to reset Sand Tables</a:t>
            </a:r>
          </a:p>
          <a:p>
            <a:r>
              <a:rPr lang="en-US" dirty="0" smtClean="0"/>
              <a:t>30 minutes</a:t>
            </a:r>
          </a:p>
          <a:p>
            <a:pPr lvl="1"/>
            <a:r>
              <a:rPr lang="en-US" dirty="0" smtClean="0"/>
              <a:t>DIVS C &amp; R    ALL HAZARD </a:t>
            </a:r>
            <a:r>
              <a:rPr lang="en-US" smtClean="0"/>
              <a:t>SAND TABLE</a:t>
            </a:r>
            <a:endParaRPr lang="en-US" dirty="0" smtClean="0"/>
          </a:p>
          <a:p>
            <a:pPr lvl="1"/>
            <a:r>
              <a:rPr lang="en-US" dirty="0" smtClean="0"/>
              <a:t>DIVS S &amp; T    FIRE SAND TABLE</a:t>
            </a:r>
          </a:p>
          <a:p>
            <a:pPr lvl="1"/>
            <a:r>
              <a:rPr lang="en-US" dirty="0" smtClean="0"/>
              <a:t>DIVS A &amp; B      NY OEM DISCUSSION SESSION (CLASSROOM)</a:t>
            </a:r>
          </a:p>
          <a:p>
            <a:endParaRPr lang="en-US" dirty="0" smtClean="0"/>
          </a:p>
          <a:p>
            <a:pPr lvl="1"/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3682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102</Words>
  <Application>Microsoft Office PowerPoint</Application>
  <PresentationFormat>Widescreen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Unit H – Tactical Games Schedule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H – Tactical Games Schedule</dc:title>
  <dc:creator>Bob</dc:creator>
  <cp:lastModifiedBy>Bob</cp:lastModifiedBy>
  <cp:revision>1</cp:revision>
  <dcterms:created xsi:type="dcterms:W3CDTF">2018-01-11T17:15:17Z</dcterms:created>
  <dcterms:modified xsi:type="dcterms:W3CDTF">2018-01-11T17:15:35Z</dcterms:modified>
</cp:coreProperties>
</file>