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letter"/>
  <p:notesSz cx="69342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Franklin Gothic Boo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Franklin Gothic Boo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Franklin Gothic Boo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Franklin Gothic Boo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Franklin Gothic Book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Franklin Gothic Book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Franklin Gothic Book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Franklin Gothic Book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Franklin Gothic Boo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5" autoAdjust="0"/>
    <p:restoredTop sz="94660"/>
  </p:normalViewPr>
  <p:slideViewPr>
    <p:cSldViewPr>
      <p:cViewPr>
        <p:scale>
          <a:sx n="66" d="100"/>
          <a:sy n="66" d="100"/>
        </p:scale>
        <p:origin x="-1776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DA237-69B3-4C1F-8431-2B25E1932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77522-1EA7-4585-A53A-63FDD09D4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D97BB-EA6F-41CD-B2B1-4678E7173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E897B-948D-416E-AD0B-9016D06C4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15444-0BE7-4D5B-A441-528D90704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FAAAC-8DE8-42B8-AAAD-330DD3B14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01815-9EEE-412F-9E41-A4BC95B46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B299D-7189-4598-982A-8DEF2326E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FAE05-1194-4D46-A7E6-659A1C9B0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E620C-D4D5-4AA6-AB76-C7505512D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5D722-F7A0-41B8-867E-ED959D3B8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ctr">
              <a:defRPr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+mn-lt"/>
              </a:defRPr>
            </a:lvl1pPr>
          </a:lstStyle>
          <a:p>
            <a:pPr>
              <a:defRPr/>
            </a:pPr>
            <a:fld id="{AA88406D-FBB2-42B6-9D08-FFB87FEA9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_Page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pic>
        <p:nvPicPr>
          <p:cNvPr id="2050" name="Picture 2" descr="DHS Seal 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8001000"/>
            <a:ext cx="2108200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52400" y="4572000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bg1"/>
                </a:solidFill>
                <a:latin typeface="+mn-lt"/>
              </a:rPr>
              <a:t>NIMS</a:t>
            </a:r>
            <a:r>
              <a:rPr lang="en-US" sz="3000" b="1" dirty="0" smtClean="0">
                <a:solidFill>
                  <a:schemeClr val="bg1"/>
                </a:solidFill>
                <a:latin typeface="+mn-lt"/>
              </a:rPr>
              <a:t> ICS All-Hazards Division/Group Supervisor</a:t>
            </a:r>
          </a:p>
          <a:p>
            <a:r>
              <a:rPr lang="en-US" sz="1800" b="1" dirty="0" smtClean="0">
                <a:solidFill>
                  <a:schemeClr val="bg1"/>
                </a:solidFill>
                <a:latin typeface="+mj-lt"/>
              </a:rPr>
              <a:t>Student Guide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E0960</a:t>
            </a:r>
            <a:endParaRPr lang="en-US" b="1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October 2012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10</Words>
  <Application>Microsoft Office PowerPoint</Application>
  <PresentationFormat>Letter Paper (8.5x11 in)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FEMA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FEMA</dc:creator>
  <cp:lastModifiedBy>tech</cp:lastModifiedBy>
  <cp:revision>40</cp:revision>
  <dcterms:created xsi:type="dcterms:W3CDTF">2003-10-10T14:29:32Z</dcterms:created>
  <dcterms:modified xsi:type="dcterms:W3CDTF">2012-11-02T11:56:33Z</dcterms:modified>
</cp:coreProperties>
</file>