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6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5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3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5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3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8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4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3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DD4F-0DFA-4176-895C-B28F87A7F7F8}" type="datetimeFigureOut">
              <a:rPr lang="en-US" smtClean="0"/>
              <a:t>5/5/2015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92634-3B5E-45D3-B65A-156C9D80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7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b\Documents\Katrina_Resource_Map_091405_small.pdf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Panko’s Little Area Command </a:t>
            </a:r>
            <a:r>
              <a:rPr lang="en-US" smtClean="0"/>
              <a:t>Additional Slides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Visual 4.</a:t>
            </a:r>
            <a:fld id="{52791B0B-4D9F-4EAF-855D-F547031697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112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980780"/>
              </p:ext>
            </p:extLst>
          </p:nvPr>
        </p:nvGraphicFramePr>
        <p:xfrm>
          <a:off x="134938" y="0"/>
          <a:ext cx="887412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7543665" imgH="5829300" progId="AcroExch.Document.7">
                  <p:link updateAutomatic="1"/>
                </p:oleObj>
              </mc:Choice>
              <mc:Fallback>
                <p:oleObj name="Acrobat Document" r:id="rId3" imgW="7543665" imgH="5829300" progId="AcroExch.Document.7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8" y="0"/>
                        <a:ext cx="8874125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035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Visual 4.</a:t>
            </a:r>
            <a:fld id="{CA368327-CA8F-4B32-85E4-9C0AC27D438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1252200" cy="843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330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14400"/>
            <a:ext cx="8610600" cy="5266944"/>
          </a:xfrm>
          <a:noFill/>
        </p:spPr>
      </p:pic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Area Command Team 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Visual 4.</a:t>
            </a:r>
            <a:fld id="{F2EE38B2-07ED-4DA8-9B15-C9F27000898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spect="1" noChangeArrowheads="1"/>
          </p:cNvSpPr>
          <p:nvPr>
            <p:ph type="title"/>
          </p:nvPr>
        </p:nvSpPr>
        <p:spPr>
          <a:xfrm>
            <a:off x="319088" y="330200"/>
            <a:ext cx="8601075" cy="868363"/>
          </a:xfrm>
        </p:spPr>
        <p:txBody>
          <a:bodyPr/>
          <a:lstStyle/>
          <a:p>
            <a:pPr eaLnBrk="1" hangingPunct="1"/>
            <a:r>
              <a:rPr lang="en-US" altLang="en-US" sz="3500" smtClean="0"/>
              <a:t>Area Command:  Location Considerations</a:t>
            </a:r>
            <a:endParaRPr lang="en-US" altLang="en-US" sz="340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sz="2400" smtClean="0"/>
              <a:t>Close to incidents</a:t>
            </a:r>
          </a:p>
          <a:p>
            <a:pPr lvl="1" eaLnBrk="1" hangingPunct="1"/>
            <a:r>
              <a:rPr lang="en-US" altLang="en-US" sz="2400" smtClean="0"/>
              <a:t>Not collocated with an ICP</a:t>
            </a:r>
          </a:p>
          <a:p>
            <a:pPr lvl="1" eaLnBrk="1" hangingPunct="1"/>
            <a:r>
              <a:rPr lang="en-US" altLang="en-US" sz="2400" smtClean="0"/>
              <a:t>Sufficient size</a:t>
            </a:r>
          </a:p>
          <a:p>
            <a:pPr lvl="1" eaLnBrk="1" hangingPunct="1"/>
            <a:r>
              <a:rPr lang="en-US" altLang="en-US" sz="2400" smtClean="0"/>
              <a:t>Capable of continuous operation</a:t>
            </a:r>
          </a:p>
          <a:p>
            <a:pPr lvl="1" eaLnBrk="1" hangingPunct="1"/>
            <a:r>
              <a:rPr lang="en-US" altLang="en-US" sz="2400" smtClean="0"/>
              <a:t>Adequate communications </a:t>
            </a:r>
            <a:br>
              <a:rPr lang="en-US" altLang="en-US" sz="2400" smtClean="0"/>
            </a:br>
            <a:r>
              <a:rPr lang="en-US" altLang="en-US" sz="2400" smtClean="0"/>
              <a:t>capabilities</a:t>
            </a:r>
          </a:p>
          <a:p>
            <a:pPr lvl="1" eaLnBrk="1" hangingPunct="1"/>
            <a:r>
              <a:rPr lang="en-US" altLang="en-US" sz="2400" smtClean="0"/>
              <a:t>Backup power</a:t>
            </a:r>
          </a:p>
          <a:p>
            <a:pPr lvl="1" eaLnBrk="1" hangingPunct="1"/>
            <a:r>
              <a:rPr lang="en-US" altLang="en-US" sz="2400" smtClean="0"/>
              <a:t>Adequate and secure parking</a:t>
            </a:r>
          </a:p>
          <a:p>
            <a:pPr lvl="1" eaLnBrk="1" hangingPunct="1"/>
            <a:r>
              <a:rPr lang="en-US" altLang="en-US" sz="2400" smtClean="0"/>
              <a:t>Near commercial food and </a:t>
            </a:r>
            <a:br>
              <a:rPr lang="en-US" altLang="en-US" sz="2400" smtClean="0"/>
            </a:br>
            <a:r>
              <a:rPr lang="en-US" altLang="en-US" sz="2400" smtClean="0"/>
              <a:t>lodging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Visual 4.</a:t>
            </a:r>
            <a:fld id="{523BD42B-EE96-4236-A1D3-129DE25D4FB6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194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124200"/>
            <a:ext cx="32004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5867400" y="1905000"/>
            <a:ext cx="2819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n-US" sz="2800" b="1" i="1" u="sng" dirty="0">
                <a:latin typeface="Comic Sans MS" pitchFamily="66" charset="0"/>
              </a:rPr>
              <a:t>Hint: This is</a:t>
            </a:r>
          </a:p>
          <a:p>
            <a:pPr eaLnBrk="1" hangingPunct="1"/>
            <a:r>
              <a:rPr lang="en-US" altLang="en-US" sz="2800" b="1" i="1" u="sng" dirty="0" err="1">
                <a:latin typeface="Comic Sans MS" pitchFamily="66" charset="0"/>
              </a:rPr>
              <a:t>kinda</a:t>
            </a:r>
            <a:r>
              <a:rPr lang="en-US" altLang="en-US" sz="2800" b="1" i="1" u="sng" dirty="0">
                <a:latin typeface="Comic Sans MS" pitchFamily="66" charset="0"/>
              </a:rPr>
              <a:t> like “it”</a:t>
            </a:r>
          </a:p>
        </p:txBody>
      </p:sp>
    </p:spTree>
    <p:extLst>
      <p:ext uri="{BB962C8B-B14F-4D97-AF65-F5344CB8AC3E}">
        <p14:creationId xmlns:p14="http://schemas.microsoft.com/office/powerpoint/2010/main" val="366569366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5"/>
          <p:cNvSpPr>
            <a:spLocks noGrp="1"/>
          </p:cNvSpPr>
          <p:nvPr>
            <p:ph type="ctrTitle"/>
          </p:nvPr>
        </p:nvSpPr>
        <p:spPr>
          <a:xfrm>
            <a:off x="38100" y="685800"/>
            <a:ext cx="7772400" cy="1143000"/>
          </a:xfrm>
        </p:spPr>
        <p:txBody>
          <a:bodyPr/>
          <a:lstStyle/>
          <a:p>
            <a:r>
              <a:rPr lang="en-US" altLang="en-US" sz="3600" dirty="0" smtClean="0"/>
              <a:t>Katrina Area Command Team 1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400" dirty="0" smtClean="0"/>
              <a:t>Daily Team Schedule – AC Zimmerman</a:t>
            </a:r>
            <a:endParaRPr lang="en-US" altLang="en-US" sz="4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Visual 4.</a:t>
            </a:r>
            <a:fld id="{2C7C35EB-E46B-4A19-A8CC-776154277D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219075" y="1828800"/>
            <a:ext cx="8915400" cy="39703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altLang="en-US" b="1" dirty="0">
                <a:solidFill>
                  <a:schemeClr val="bg1"/>
                </a:solidFill>
              </a:rPr>
              <a:t>Area Command Team Schedule </a:t>
            </a:r>
          </a:p>
          <a:p>
            <a:pPr algn="l" eaLnBrk="1" hangingPunct="1"/>
            <a:r>
              <a:rPr lang="en-US" altLang="en-US" b="1" dirty="0">
                <a:solidFill>
                  <a:schemeClr val="bg1"/>
                </a:solidFill>
              </a:rPr>
              <a:t>Time 	Activity 			Participants 	Call Number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0700 	JOC Senior Staff Meeting 		JOC/AC 		800.320.4330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0800 	Area Command Staff </a:t>
            </a:r>
            <a:r>
              <a:rPr lang="en-US" altLang="en-US" dirty="0" err="1">
                <a:solidFill>
                  <a:schemeClr val="bg1"/>
                </a:solidFill>
              </a:rPr>
              <a:t>mtg</a:t>
            </a:r>
            <a:r>
              <a:rPr lang="en-US" altLang="en-US" dirty="0">
                <a:solidFill>
                  <a:schemeClr val="bg1"/>
                </a:solidFill>
              </a:rPr>
              <a:t> 		ACT#1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0900 	Region-AC-IC Conference Call 	AC-ICs-Region 	866.769.2334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1100 	Finance Conference Call 		IBA 		877.710.5722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1200 	Logistics Conference Call 		AC &amp; IMT’S 	866.769.2334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1300 	Area Command Staff </a:t>
            </a:r>
            <a:r>
              <a:rPr lang="en-US" altLang="en-US" dirty="0" err="1">
                <a:solidFill>
                  <a:schemeClr val="bg1"/>
                </a:solidFill>
              </a:rPr>
              <a:t>mtg</a:t>
            </a:r>
            <a:r>
              <a:rPr lang="en-US" altLang="en-US" dirty="0">
                <a:solidFill>
                  <a:schemeClr val="bg1"/>
                </a:solidFill>
              </a:rPr>
              <a:t> 		AC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1600 	FEMA Planning meeting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1600 	Information Officer conference Call 	AC/IMT IOF 	866.769.2334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1700 	AC-AC-SACC 			AC’S -SACC 	877.972.6038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1800 	AC/IC Conference Call 		AC/ICs 		866.769.2334 	</a:t>
            </a:r>
          </a:p>
          <a:p>
            <a:pPr algn="l" eaLnBrk="1" hangingPunct="1"/>
            <a:r>
              <a:rPr lang="es-ES" altLang="en-US" dirty="0">
                <a:solidFill>
                  <a:schemeClr val="bg1"/>
                </a:solidFill>
              </a:rPr>
              <a:t>1800 	IBA </a:t>
            </a:r>
            <a:r>
              <a:rPr lang="es-ES" altLang="en-US" dirty="0" err="1">
                <a:solidFill>
                  <a:schemeClr val="bg1"/>
                </a:solidFill>
              </a:rPr>
              <a:t>Conference</a:t>
            </a:r>
            <a:r>
              <a:rPr lang="es-ES" altLang="en-US" dirty="0">
                <a:solidFill>
                  <a:schemeClr val="bg1"/>
                </a:solidFill>
              </a:rPr>
              <a:t> </a:t>
            </a:r>
            <a:r>
              <a:rPr lang="es-ES" altLang="en-US" dirty="0" err="1">
                <a:solidFill>
                  <a:schemeClr val="bg1"/>
                </a:solidFill>
              </a:rPr>
              <a:t>Call</a:t>
            </a:r>
            <a:r>
              <a:rPr lang="es-ES" altLang="en-US" dirty="0">
                <a:solidFill>
                  <a:schemeClr val="bg1"/>
                </a:solidFill>
              </a:rPr>
              <a:t> 		</a:t>
            </a:r>
            <a:r>
              <a:rPr lang="es-ES" altLang="en-US" dirty="0" err="1">
                <a:solidFill>
                  <a:schemeClr val="bg1"/>
                </a:solidFill>
              </a:rPr>
              <a:t>IBAs</a:t>
            </a:r>
            <a:r>
              <a:rPr lang="es-ES" altLang="en-US" dirty="0">
                <a:solidFill>
                  <a:schemeClr val="bg1"/>
                </a:solidFill>
              </a:rPr>
              <a:t> 	</a:t>
            </a:r>
          </a:p>
          <a:p>
            <a:pPr algn="l" eaLnBrk="1" hangingPunct="1"/>
            <a:r>
              <a:rPr lang="en-US" altLang="en-US" dirty="0">
                <a:solidFill>
                  <a:schemeClr val="bg1"/>
                </a:solidFill>
              </a:rPr>
              <a:t>1830 	Area Command Planning </a:t>
            </a:r>
            <a:r>
              <a:rPr lang="en-US" altLang="en-US" dirty="0" err="1">
                <a:solidFill>
                  <a:schemeClr val="bg1"/>
                </a:solidFill>
              </a:rPr>
              <a:t>mtg</a:t>
            </a:r>
            <a:r>
              <a:rPr lang="en-US" altLang="en-US" dirty="0">
                <a:solidFill>
                  <a:schemeClr val="bg1"/>
                </a:solidFill>
              </a:rPr>
              <a:t> 	AC 	</a:t>
            </a:r>
          </a:p>
        </p:txBody>
      </p:sp>
    </p:spTree>
    <p:extLst>
      <p:ext uri="{BB962C8B-B14F-4D97-AF65-F5344CB8AC3E}">
        <p14:creationId xmlns:p14="http://schemas.microsoft.com/office/powerpoint/2010/main" val="346019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C:\Users\Bob\Documents\Katrina_Resource_Map_091405_small.pdf</vt:lpstr>
      <vt:lpstr>Panko’s Little Area Command Additional Slides</vt:lpstr>
      <vt:lpstr>PowerPoint Presentation</vt:lpstr>
      <vt:lpstr>PowerPoint Presentation</vt:lpstr>
      <vt:lpstr>Area Command Team One</vt:lpstr>
      <vt:lpstr>Area Command:  Location Considerations</vt:lpstr>
      <vt:lpstr>Katrina Area Command Team 1 Daily Team Schedule – AC Zimmerman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Panko’s Little Area Command Additional Slides</dc:title>
  <dc:creator>Bob</dc:creator>
  <cp:lastModifiedBy>Bob</cp:lastModifiedBy>
  <cp:revision>1</cp:revision>
  <dcterms:created xsi:type="dcterms:W3CDTF">2015-05-06T01:04:04Z</dcterms:created>
  <dcterms:modified xsi:type="dcterms:W3CDTF">2015-05-06T01:05:00Z</dcterms:modified>
</cp:coreProperties>
</file>